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diagrams/data17.xml" ContentType="application/vnd.openxmlformats-officedocument.drawingml.diagramData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diagrams/quickStyle17.xml" ContentType="application/vnd.openxmlformats-officedocument.drawingml.diagramStyle+xml"/>
  <Override PartName="/ppt/diagrams/drawing18.xml" ContentType="application/vnd.ms-office.drawingml.diagramDrawing+xml"/>
  <Override PartName="/ppt/diagrams/data20.xml" ContentType="application/vnd.openxmlformats-officedocument.drawingml.diagramData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diagrams/quickStyle20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diagrams/data16.xml" ContentType="application/vnd.openxmlformats-officedocument.drawingml.diagramData+xml"/>
  <Override PartName="/ppt/diagrams/layout20.xml" ContentType="application/vnd.openxmlformats-officedocument.drawingml.diagram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diagrams/drawing19.xml" ContentType="application/vnd.ms-office.drawingml.diagramDrawing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diagrams/layout18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diagrams/drawing20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diagrams/data19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diagrams/colors20.xml" ContentType="application/vnd.openxmlformats-officedocument.drawingml.diagramColors+xml"/>
  <Override PartName="/ppt/slides/slide2.xml" ContentType="application/vnd.openxmlformats-officedocument.presentationml.slide+xml"/>
  <Override PartName="/ppt/diagrams/data11.xml" ContentType="application/vnd.openxmlformats-officedocument.drawingml.diagramData+xml"/>
  <Override PartName="/ppt/diagrams/quickStyle19.xml" ContentType="application/vnd.openxmlformats-officedocument.drawingml.diagramStyle+xml"/>
  <Default Extension="rels" ContentType="application/vnd.openxmlformats-package.relationships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19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5.xml" ContentType="application/vnd.openxmlformats-officedocument.drawingml.diagramLayout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colors18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5"/>
  </p:handoutMasterIdLst>
  <p:sldIdLst>
    <p:sldId id="256" r:id="rId2"/>
    <p:sldId id="257" r:id="rId3"/>
    <p:sldId id="259" r:id="rId4"/>
    <p:sldId id="258" r:id="rId5"/>
    <p:sldId id="270" r:id="rId6"/>
    <p:sldId id="260" r:id="rId7"/>
    <p:sldId id="261" r:id="rId8"/>
    <p:sldId id="262" r:id="rId9"/>
    <p:sldId id="263" r:id="rId10"/>
    <p:sldId id="265" r:id="rId11"/>
    <p:sldId id="266" r:id="rId12"/>
    <p:sldId id="269" r:id="rId13"/>
    <p:sldId id="268" r:id="rId14"/>
  </p:sldIdLst>
  <p:sldSz cx="9144000" cy="6858000" type="screen4x3"/>
  <p:notesSz cx="6807200" cy="99393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80" d="100"/>
          <a:sy n="80" d="100"/>
        </p:scale>
        <p:origin x="-864" y="-5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0.xml.rels><?xml version="1.0" encoding="UTF-8" standalone="yes"?>
<Relationships xmlns="http://schemas.openxmlformats.org/package/2006/relationships"><Relationship Id="rId1" Type="http://schemas.openxmlformats.org/officeDocument/2006/relationships/hyperlink" Target="http://www.laws.anamai.moph.go.th/" TargetMode="Externa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CA4007-EB14-4506-8054-26CAE89CCEC4}" type="doc">
      <dgm:prSet loTypeId="urn:microsoft.com/office/officeart/2005/8/layout/vList2" loCatId="list" qsTypeId="urn:microsoft.com/office/officeart/2005/8/quickstyle/3d3" qsCatId="3D" csTypeId="urn:microsoft.com/office/officeart/2005/8/colors/accent3_2" csCatId="accent3" phldr="1"/>
      <dgm:spPr/>
      <dgm:t>
        <a:bodyPr/>
        <a:lstStyle/>
        <a:p>
          <a:endParaRPr lang="th-TH"/>
        </a:p>
      </dgm:t>
    </dgm:pt>
    <dgm:pt modelId="{BC278E44-05FD-41FD-9C2F-EA63108477E6}">
      <dgm:prSet/>
      <dgm:spPr/>
      <dgm:t>
        <a:bodyPr/>
        <a:lstStyle/>
        <a:p>
          <a:pPr rtl="0"/>
          <a:r>
            <a:rPr lang="th-TH" b="1" smtClean="0">
              <a:latin typeface="TH SarabunIT๙" pitchFamily="34" charset="-34"/>
              <a:cs typeface="TH SarabunIT๙" pitchFamily="34" charset="-34"/>
            </a:rPr>
            <a:t>แนวทางและการดำเนินงานของฝ่ายเลขานุการ</a:t>
          </a:r>
          <a:endParaRPr lang="th-TH" b="1" dirty="0">
            <a:latin typeface="TH SarabunIT๙" pitchFamily="34" charset="-34"/>
            <a:cs typeface="TH SarabunIT๙" pitchFamily="34" charset="-34"/>
          </a:endParaRPr>
        </a:p>
      </dgm:t>
    </dgm:pt>
    <dgm:pt modelId="{B5A3880E-898E-4ED5-9EDB-E9E76206D046}" type="parTrans" cxnId="{34E2D9BA-3637-4FA8-A241-D5A5FC3A303E}">
      <dgm:prSet/>
      <dgm:spPr/>
      <dgm:t>
        <a:bodyPr/>
        <a:lstStyle/>
        <a:p>
          <a:endParaRPr lang="th-TH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319C3721-3F2F-4CFC-9EBF-BAA99FD594AE}" type="sibTrans" cxnId="{34E2D9BA-3637-4FA8-A241-D5A5FC3A303E}">
      <dgm:prSet/>
      <dgm:spPr/>
      <dgm:t>
        <a:bodyPr/>
        <a:lstStyle/>
        <a:p>
          <a:endParaRPr lang="th-TH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FDCAC6E0-0943-43F1-84D6-D979A3323473}" type="pres">
      <dgm:prSet presAssocID="{09CA4007-EB14-4506-8054-26CAE89CCEC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5E059103-80C8-4882-8A17-BC5B814E6722}" type="pres">
      <dgm:prSet presAssocID="{BC278E44-05FD-41FD-9C2F-EA63108477E6}" presName="parentText" presStyleLbl="node1" presStyleIdx="0" presStyleCnt="1" custLinFactNeighborY="519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44E0B0AF-C2CB-4533-A37F-3662A497204D}" type="presOf" srcId="{09CA4007-EB14-4506-8054-26CAE89CCEC4}" destId="{FDCAC6E0-0943-43F1-84D6-D979A3323473}" srcOrd="0" destOrd="0" presId="urn:microsoft.com/office/officeart/2005/8/layout/vList2"/>
    <dgm:cxn modelId="{34E2D9BA-3637-4FA8-A241-D5A5FC3A303E}" srcId="{09CA4007-EB14-4506-8054-26CAE89CCEC4}" destId="{BC278E44-05FD-41FD-9C2F-EA63108477E6}" srcOrd="0" destOrd="0" parTransId="{B5A3880E-898E-4ED5-9EDB-E9E76206D046}" sibTransId="{319C3721-3F2F-4CFC-9EBF-BAA99FD594AE}"/>
    <dgm:cxn modelId="{AAE2D196-67A5-4374-A3DD-B80430C51C6E}" type="presOf" srcId="{BC278E44-05FD-41FD-9C2F-EA63108477E6}" destId="{5E059103-80C8-4882-8A17-BC5B814E6722}" srcOrd="0" destOrd="0" presId="urn:microsoft.com/office/officeart/2005/8/layout/vList2"/>
    <dgm:cxn modelId="{28FB84FE-8E9A-4AB5-A471-5A286A5F92D0}" type="presParOf" srcId="{FDCAC6E0-0943-43F1-84D6-D979A3323473}" destId="{5E059103-80C8-4882-8A17-BC5B814E672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B109E64-E8C9-41B1-A5CA-DB484EBF2BE4}" type="doc">
      <dgm:prSet loTypeId="urn:microsoft.com/office/officeart/2005/8/layout/chevron2" loCatId="process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th-TH"/>
        </a:p>
      </dgm:t>
    </dgm:pt>
    <dgm:pt modelId="{EA59606A-A30B-446D-86FE-A5D74A97D780}">
      <dgm:prSet phldrT="[ข้อความ]"/>
      <dgm:spPr/>
      <dgm:t>
        <a:bodyPr/>
        <a:lstStyle/>
        <a:p>
          <a:pPr algn="ctr"/>
          <a:r>
            <a:rPr lang="th-TH" b="1" dirty="0" smtClean="0">
              <a:latin typeface="TH SarabunIT๙" pitchFamily="34" charset="-34"/>
              <a:cs typeface="TH SarabunIT๙" pitchFamily="34" charset="-34"/>
            </a:rPr>
            <a:t>เตรียมการ</a:t>
          </a:r>
          <a:endParaRPr lang="th-TH" b="1" dirty="0">
            <a:latin typeface="TH SarabunIT๙" pitchFamily="34" charset="-34"/>
            <a:cs typeface="TH SarabunIT๙" pitchFamily="34" charset="-34"/>
          </a:endParaRPr>
        </a:p>
      </dgm:t>
    </dgm:pt>
    <dgm:pt modelId="{72F0C7A0-9E47-4A05-A64F-A6538824F78E}" type="parTrans" cxnId="{0C746434-095B-4663-B253-6691E6AA60BF}">
      <dgm:prSet/>
      <dgm:spPr/>
      <dgm:t>
        <a:bodyPr/>
        <a:lstStyle/>
        <a:p>
          <a:pPr algn="l"/>
          <a:endParaRPr lang="th-TH" b="1"/>
        </a:p>
      </dgm:t>
    </dgm:pt>
    <dgm:pt modelId="{CDE8360D-AEC4-43B8-9655-A62AA0EC5A85}" type="sibTrans" cxnId="{0C746434-095B-4663-B253-6691E6AA60BF}">
      <dgm:prSet/>
      <dgm:spPr/>
      <dgm:t>
        <a:bodyPr/>
        <a:lstStyle/>
        <a:p>
          <a:pPr algn="l"/>
          <a:endParaRPr lang="th-TH" b="1"/>
        </a:p>
      </dgm:t>
    </dgm:pt>
    <dgm:pt modelId="{A22ACA75-1C97-4B01-906E-9883EC826A76}">
      <dgm:prSet phldrT="[ข้อความ]" custT="1"/>
      <dgm:spPr/>
      <dgm:t>
        <a:bodyPr/>
        <a:lstStyle/>
        <a:p>
          <a:pPr algn="l"/>
          <a:r>
            <a:rPr lang="th-TH" sz="3200" b="1" dirty="0" smtClean="0">
              <a:latin typeface="TH SarabunIT๙" pitchFamily="34" charset="-34"/>
              <a:cs typeface="TH SarabunIT๙" pitchFamily="34" charset="-34"/>
            </a:rPr>
            <a:t>องค์ประกอบของคณะอนุกรรมการ</a:t>
          </a:r>
          <a:endParaRPr lang="th-TH" sz="3200" b="1" dirty="0">
            <a:latin typeface="TH SarabunIT๙" pitchFamily="34" charset="-34"/>
            <a:cs typeface="TH SarabunIT๙" pitchFamily="34" charset="-34"/>
          </a:endParaRPr>
        </a:p>
      </dgm:t>
    </dgm:pt>
    <dgm:pt modelId="{BFCD29E4-5F36-460B-AA62-ED243AE063C1}" type="parTrans" cxnId="{3AA31684-1E07-4CF0-A566-DF69ED71754F}">
      <dgm:prSet/>
      <dgm:spPr/>
      <dgm:t>
        <a:bodyPr/>
        <a:lstStyle/>
        <a:p>
          <a:pPr algn="l"/>
          <a:endParaRPr lang="th-TH" b="1"/>
        </a:p>
      </dgm:t>
    </dgm:pt>
    <dgm:pt modelId="{61F11C71-F9E4-4F52-8F10-839FACDA9722}" type="sibTrans" cxnId="{3AA31684-1E07-4CF0-A566-DF69ED71754F}">
      <dgm:prSet/>
      <dgm:spPr/>
      <dgm:t>
        <a:bodyPr/>
        <a:lstStyle/>
        <a:p>
          <a:pPr algn="l"/>
          <a:endParaRPr lang="th-TH" b="1"/>
        </a:p>
      </dgm:t>
    </dgm:pt>
    <dgm:pt modelId="{E82033B7-2D9B-4D32-8860-9885F79BA5D6}">
      <dgm:prSet phldrT="[ข้อความ]" custT="1"/>
      <dgm:spPr/>
      <dgm:t>
        <a:bodyPr/>
        <a:lstStyle/>
        <a:p>
          <a:pPr algn="l"/>
          <a:r>
            <a:rPr lang="th-TH" sz="3200" b="1" dirty="0" smtClean="0">
              <a:latin typeface="TH SarabunIT๙" pitchFamily="34" charset="-34"/>
              <a:cs typeface="TH SarabunIT๙" pitchFamily="34" charset="-34"/>
            </a:rPr>
            <a:t>ประสานงาน</a:t>
          </a:r>
          <a:endParaRPr lang="th-TH" sz="3200" b="1" dirty="0">
            <a:latin typeface="TH SarabunIT๙" pitchFamily="34" charset="-34"/>
            <a:cs typeface="TH SarabunIT๙" pitchFamily="34" charset="-34"/>
          </a:endParaRPr>
        </a:p>
      </dgm:t>
    </dgm:pt>
    <dgm:pt modelId="{6174C011-A193-4AF9-9227-431D5DD9093D}" type="parTrans" cxnId="{CF7E6DE4-DD0F-4B43-9939-F42381D3C463}">
      <dgm:prSet/>
      <dgm:spPr/>
      <dgm:t>
        <a:bodyPr/>
        <a:lstStyle/>
        <a:p>
          <a:pPr algn="l"/>
          <a:endParaRPr lang="th-TH" b="1"/>
        </a:p>
      </dgm:t>
    </dgm:pt>
    <dgm:pt modelId="{55CF8547-5732-4CA2-8EE8-932123598676}" type="sibTrans" cxnId="{CF7E6DE4-DD0F-4B43-9939-F42381D3C463}">
      <dgm:prSet/>
      <dgm:spPr/>
      <dgm:t>
        <a:bodyPr/>
        <a:lstStyle/>
        <a:p>
          <a:pPr algn="l"/>
          <a:endParaRPr lang="th-TH" b="1"/>
        </a:p>
      </dgm:t>
    </dgm:pt>
    <dgm:pt modelId="{DCD4C214-1DFF-4219-82F7-DACFCC5DE7DF}">
      <dgm:prSet phldrT="[ข้อความ]"/>
      <dgm:spPr/>
      <dgm:t>
        <a:bodyPr/>
        <a:lstStyle/>
        <a:p>
          <a:pPr algn="l"/>
          <a:r>
            <a:rPr lang="th-TH" b="1" smtClean="0">
              <a:latin typeface="TH SarabunIT๙" pitchFamily="34" charset="-34"/>
              <a:cs typeface="TH SarabunIT๙" pitchFamily="34" charset="-34"/>
            </a:rPr>
            <a:t>ดำเนินการ</a:t>
          </a:r>
          <a:endParaRPr lang="th-TH" b="1" dirty="0">
            <a:latin typeface="TH SarabunIT๙" pitchFamily="34" charset="-34"/>
            <a:cs typeface="TH SarabunIT๙" pitchFamily="34" charset="-34"/>
          </a:endParaRPr>
        </a:p>
      </dgm:t>
    </dgm:pt>
    <dgm:pt modelId="{42D40EF7-FD53-4529-A271-746C6B52CAA9}" type="parTrans" cxnId="{1332F2C6-4DA6-4D53-86EE-83ED292DCAE4}">
      <dgm:prSet/>
      <dgm:spPr/>
      <dgm:t>
        <a:bodyPr/>
        <a:lstStyle/>
        <a:p>
          <a:pPr algn="l"/>
          <a:endParaRPr lang="th-TH" b="1"/>
        </a:p>
      </dgm:t>
    </dgm:pt>
    <dgm:pt modelId="{58D27030-E07F-4F01-8AC0-37C74994632C}" type="sibTrans" cxnId="{1332F2C6-4DA6-4D53-86EE-83ED292DCAE4}">
      <dgm:prSet/>
      <dgm:spPr/>
      <dgm:t>
        <a:bodyPr/>
        <a:lstStyle/>
        <a:p>
          <a:pPr algn="l"/>
          <a:endParaRPr lang="th-TH" b="1"/>
        </a:p>
      </dgm:t>
    </dgm:pt>
    <dgm:pt modelId="{B3902199-1845-401F-BF51-1047C36F404D}">
      <dgm:prSet phldrT="[ข้อความ]" custT="1"/>
      <dgm:spPr/>
      <dgm:t>
        <a:bodyPr/>
        <a:lstStyle/>
        <a:p>
          <a:pPr algn="l"/>
          <a:r>
            <a:rPr lang="th-TH" sz="3200" b="1" dirty="0" smtClean="0">
              <a:latin typeface="TH SarabunIT๙" pitchFamily="34" charset="-34"/>
              <a:cs typeface="TH SarabunIT๙" pitchFamily="34" charset="-34"/>
            </a:rPr>
            <a:t>จัดประชุม</a:t>
          </a:r>
          <a:endParaRPr lang="th-TH" sz="3200" b="1" dirty="0">
            <a:latin typeface="TH SarabunIT๙" pitchFamily="34" charset="-34"/>
            <a:cs typeface="TH SarabunIT๙" pitchFamily="34" charset="-34"/>
          </a:endParaRPr>
        </a:p>
      </dgm:t>
    </dgm:pt>
    <dgm:pt modelId="{8450484D-C8C1-4F06-9BD9-81D56AC29782}" type="parTrans" cxnId="{6225F039-4659-4140-BE99-DBE7189704C3}">
      <dgm:prSet/>
      <dgm:spPr/>
      <dgm:t>
        <a:bodyPr/>
        <a:lstStyle/>
        <a:p>
          <a:pPr algn="l"/>
          <a:endParaRPr lang="th-TH" b="1"/>
        </a:p>
      </dgm:t>
    </dgm:pt>
    <dgm:pt modelId="{5C67E60B-70FD-4059-9FEF-799361ACA2A7}" type="sibTrans" cxnId="{6225F039-4659-4140-BE99-DBE7189704C3}">
      <dgm:prSet/>
      <dgm:spPr/>
      <dgm:t>
        <a:bodyPr/>
        <a:lstStyle/>
        <a:p>
          <a:pPr algn="l"/>
          <a:endParaRPr lang="th-TH" b="1"/>
        </a:p>
      </dgm:t>
    </dgm:pt>
    <dgm:pt modelId="{61B8F70D-374C-47EB-BD14-EBDC6E6C244C}">
      <dgm:prSet phldrT="[ข้อความ]" custT="1"/>
      <dgm:spPr/>
      <dgm:t>
        <a:bodyPr/>
        <a:lstStyle/>
        <a:p>
          <a:pPr algn="l"/>
          <a:r>
            <a:rPr lang="th-TH" sz="3200" b="1" dirty="0" smtClean="0">
              <a:latin typeface="TH SarabunIT๙" pitchFamily="34" charset="-34"/>
              <a:cs typeface="TH SarabunIT๙" pitchFamily="34" charset="-34"/>
            </a:rPr>
            <a:t>ทำรายงานการประชุม</a:t>
          </a:r>
          <a:endParaRPr lang="th-TH" sz="3200" b="1" dirty="0">
            <a:latin typeface="TH SarabunIT๙" pitchFamily="34" charset="-34"/>
            <a:cs typeface="TH SarabunIT๙" pitchFamily="34" charset="-34"/>
          </a:endParaRPr>
        </a:p>
      </dgm:t>
    </dgm:pt>
    <dgm:pt modelId="{3034F034-7612-4DF2-B996-B8EA2B8291D6}" type="parTrans" cxnId="{26083DBE-3DE4-4C79-B7F0-EF7BD6D77125}">
      <dgm:prSet/>
      <dgm:spPr/>
      <dgm:t>
        <a:bodyPr/>
        <a:lstStyle/>
        <a:p>
          <a:pPr algn="l"/>
          <a:endParaRPr lang="th-TH" b="1"/>
        </a:p>
      </dgm:t>
    </dgm:pt>
    <dgm:pt modelId="{17D7F77D-7FB9-45E2-83AD-59481EF12D26}" type="sibTrans" cxnId="{26083DBE-3DE4-4C79-B7F0-EF7BD6D77125}">
      <dgm:prSet/>
      <dgm:spPr/>
      <dgm:t>
        <a:bodyPr/>
        <a:lstStyle/>
        <a:p>
          <a:pPr algn="l"/>
          <a:endParaRPr lang="th-TH" b="1"/>
        </a:p>
      </dgm:t>
    </dgm:pt>
    <dgm:pt modelId="{06E1CCFC-FD1E-487C-9D10-E71A1B9C4655}">
      <dgm:prSet phldrT="[ข้อความ]"/>
      <dgm:spPr/>
      <dgm:t>
        <a:bodyPr/>
        <a:lstStyle/>
        <a:p>
          <a:pPr algn="ctr"/>
          <a:r>
            <a:rPr lang="th-TH" b="1" smtClean="0">
              <a:latin typeface="TH SarabunIT๙" pitchFamily="34" charset="-34"/>
              <a:cs typeface="TH SarabunIT๙" pitchFamily="34" charset="-34"/>
            </a:rPr>
            <a:t>สรุปผล</a:t>
          </a:r>
          <a:endParaRPr lang="th-TH" b="1" dirty="0">
            <a:latin typeface="TH SarabunIT๙" pitchFamily="34" charset="-34"/>
            <a:cs typeface="TH SarabunIT๙" pitchFamily="34" charset="-34"/>
          </a:endParaRPr>
        </a:p>
      </dgm:t>
    </dgm:pt>
    <dgm:pt modelId="{6C11EA90-2667-436A-9FFF-3AD9618F9472}" type="parTrans" cxnId="{8AAD9B40-7302-43DE-B7E0-161AC7AA5D65}">
      <dgm:prSet/>
      <dgm:spPr/>
      <dgm:t>
        <a:bodyPr/>
        <a:lstStyle/>
        <a:p>
          <a:pPr algn="l"/>
          <a:endParaRPr lang="th-TH" b="1"/>
        </a:p>
      </dgm:t>
    </dgm:pt>
    <dgm:pt modelId="{8268BCB8-2874-4A9F-88F6-06A570DAABA8}" type="sibTrans" cxnId="{8AAD9B40-7302-43DE-B7E0-161AC7AA5D65}">
      <dgm:prSet/>
      <dgm:spPr/>
      <dgm:t>
        <a:bodyPr/>
        <a:lstStyle/>
        <a:p>
          <a:pPr algn="l"/>
          <a:endParaRPr lang="th-TH" b="1"/>
        </a:p>
      </dgm:t>
    </dgm:pt>
    <dgm:pt modelId="{6BA19CDF-9E3A-4421-ABC4-E68642664BA2}">
      <dgm:prSet phldrT="[ข้อความ]" custT="1"/>
      <dgm:spPr/>
      <dgm:t>
        <a:bodyPr/>
        <a:lstStyle/>
        <a:p>
          <a:pPr algn="l"/>
          <a:r>
            <a:rPr lang="th-TH" sz="3200" b="1" dirty="0" smtClean="0">
              <a:latin typeface="TH SarabunIT๙" pitchFamily="34" charset="-34"/>
              <a:cs typeface="TH SarabunIT๙" pitchFamily="34" charset="-34"/>
            </a:rPr>
            <a:t>ติดตามมติ</a:t>
          </a:r>
          <a:endParaRPr lang="th-TH" sz="3200" b="1" dirty="0">
            <a:latin typeface="TH SarabunIT๙" pitchFamily="34" charset="-34"/>
            <a:cs typeface="TH SarabunIT๙" pitchFamily="34" charset="-34"/>
          </a:endParaRPr>
        </a:p>
      </dgm:t>
    </dgm:pt>
    <dgm:pt modelId="{F1F41390-3EF1-4937-8EC9-64C4498ED223}" type="parTrans" cxnId="{772E54B5-E608-4816-8E4D-10FE1B3C29E1}">
      <dgm:prSet/>
      <dgm:spPr/>
      <dgm:t>
        <a:bodyPr/>
        <a:lstStyle/>
        <a:p>
          <a:pPr algn="l"/>
          <a:endParaRPr lang="th-TH" b="1"/>
        </a:p>
      </dgm:t>
    </dgm:pt>
    <dgm:pt modelId="{83E57CF5-025F-47E9-9C31-717131F49D03}" type="sibTrans" cxnId="{772E54B5-E608-4816-8E4D-10FE1B3C29E1}">
      <dgm:prSet/>
      <dgm:spPr/>
      <dgm:t>
        <a:bodyPr/>
        <a:lstStyle/>
        <a:p>
          <a:pPr algn="l"/>
          <a:endParaRPr lang="th-TH" b="1"/>
        </a:p>
      </dgm:t>
    </dgm:pt>
    <dgm:pt modelId="{7E6EBC6C-587C-4EC0-A852-FA8A397AB5D7}">
      <dgm:prSet phldrT="[ข้อความ]" custT="1"/>
      <dgm:spPr/>
      <dgm:t>
        <a:bodyPr/>
        <a:lstStyle/>
        <a:p>
          <a:pPr algn="l"/>
          <a:r>
            <a:rPr lang="th-TH" sz="3200" b="1" dirty="0" smtClean="0">
              <a:latin typeface="TH SarabunIT๙" pitchFamily="34" charset="-34"/>
              <a:cs typeface="TH SarabunIT๙" pitchFamily="34" charset="-34"/>
            </a:rPr>
            <a:t>ทำสรุปผลการดำเนินงาน</a:t>
          </a:r>
          <a:endParaRPr lang="th-TH" sz="3200" b="1" dirty="0">
            <a:latin typeface="TH SarabunIT๙" pitchFamily="34" charset="-34"/>
            <a:cs typeface="TH SarabunIT๙" pitchFamily="34" charset="-34"/>
          </a:endParaRPr>
        </a:p>
      </dgm:t>
    </dgm:pt>
    <dgm:pt modelId="{0ED83D74-B535-482A-9D32-692C45780957}" type="parTrans" cxnId="{651A3CB5-BF78-4BBE-A8DE-85BBE74AD74A}">
      <dgm:prSet/>
      <dgm:spPr/>
      <dgm:t>
        <a:bodyPr/>
        <a:lstStyle/>
        <a:p>
          <a:pPr algn="l"/>
          <a:endParaRPr lang="th-TH" b="1"/>
        </a:p>
      </dgm:t>
    </dgm:pt>
    <dgm:pt modelId="{AAEC74FA-228E-458D-994B-0172D6526E98}" type="sibTrans" cxnId="{651A3CB5-BF78-4BBE-A8DE-85BBE74AD74A}">
      <dgm:prSet/>
      <dgm:spPr/>
      <dgm:t>
        <a:bodyPr/>
        <a:lstStyle/>
        <a:p>
          <a:pPr algn="l"/>
          <a:endParaRPr lang="th-TH" b="1"/>
        </a:p>
      </dgm:t>
    </dgm:pt>
    <dgm:pt modelId="{04826BF2-57D5-4ED0-B95B-B6B58EEAAFE4}" type="pres">
      <dgm:prSet presAssocID="{EB109E64-E8C9-41B1-A5CA-DB484EBF2BE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F15BF33F-599D-43D3-AE51-E1FB81A5F6AB}" type="pres">
      <dgm:prSet presAssocID="{EA59606A-A30B-446D-86FE-A5D74A97D780}" presName="composite" presStyleCnt="0"/>
      <dgm:spPr/>
      <dgm:t>
        <a:bodyPr/>
        <a:lstStyle/>
        <a:p>
          <a:endParaRPr lang="th-TH"/>
        </a:p>
      </dgm:t>
    </dgm:pt>
    <dgm:pt modelId="{D96EA142-714F-4EB5-B926-1A2F01F38878}" type="pres">
      <dgm:prSet presAssocID="{EA59606A-A30B-446D-86FE-A5D74A97D780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B3B2594-229E-4341-AC55-17FC0EC3FB2F}" type="pres">
      <dgm:prSet presAssocID="{EA59606A-A30B-446D-86FE-A5D74A97D780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F6EE75D-C93C-46AB-8F91-60A1C8A3B9FD}" type="pres">
      <dgm:prSet presAssocID="{CDE8360D-AEC4-43B8-9655-A62AA0EC5A85}" presName="sp" presStyleCnt="0"/>
      <dgm:spPr/>
      <dgm:t>
        <a:bodyPr/>
        <a:lstStyle/>
        <a:p>
          <a:endParaRPr lang="th-TH"/>
        </a:p>
      </dgm:t>
    </dgm:pt>
    <dgm:pt modelId="{EE32B9CF-52C4-4416-A94C-FB87146E20C9}" type="pres">
      <dgm:prSet presAssocID="{DCD4C214-1DFF-4219-82F7-DACFCC5DE7DF}" presName="composite" presStyleCnt="0"/>
      <dgm:spPr/>
      <dgm:t>
        <a:bodyPr/>
        <a:lstStyle/>
        <a:p>
          <a:endParaRPr lang="th-TH"/>
        </a:p>
      </dgm:t>
    </dgm:pt>
    <dgm:pt modelId="{9985F7B3-1425-4616-B2E3-E4ADC633C183}" type="pres">
      <dgm:prSet presAssocID="{DCD4C214-1DFF-4219-82F7-DACFCC5DE7D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3686183-8476-4432-8078-4B03F3847B4D}" type="pres">
      <dgm:prSet presAssocID="{DCD4C214-1DFF-4219-82F7-DACFCC5DE7DF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245D02D-34A5-4641-A479-F9676DF2077D}" type="pres">
      <dgm:prSet presAssocID="{58D27030-E07F-4F01-8AC0-37C74994632C}" presName="sp" presStyleCnt="0"/>
      <dgm:spPr/>
      <dgm:t>
        <a:bodyPr/>
        <a:lstStyle/>
        <a:p>
          <a:endParaRPr lang="th-TH"/>
        </a:p>
      </dgm:t>
    </dgm:pt>
    <dgm:pt modelId="{390FB5F4-3265-4A19-977A-F8DF94DA3EA1}" type="pres">
      <dgm:prSet presAssocID="{06E1CCFC-FD1E-487C-9D10-E71A1B9C4655}" presName="composite" presStyleCnt="0"/>
      <dgm:spPr/>
      <dgm:t>
        <a:bodyPr/>
        <a:lstStyle/>
        <a:p>
          <a:endParaRPr lang="th-TH"/>
        </a:p>
      </dgm:t>
    </dgm:pt>
    <dgm:pt modelId="{88A5E3F2-200F-4630-8911-3607466E68CF}" type="pres">
      <dgm:prSet presAssocID="{06E1CCFC-FD1E-487C-9D10-E71A1B9C4655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69D43133-DE4E-4AC4-AA6B-5B27AD3334FC}" type="pres">
      <dgm:prSet presAssocID="{06E1CCFC-FD1E-487C-9D10-E71A1B9C4655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7F130B65-346C-4F6C-8D20-E1CD868A92C2}" type="presOf" srcId="{EB109E64-E8C9-41B1-A5CA-DB484EBF2BE4}" destId="{04826BF2-57D5-4ED0-B95B-B6B58EEAAFE4}" srcOrd="0" destOrd="0" presId="urn:microsoft.com/office/officeart/2005/8/layout/chevron2"/>
    <dgm:cxn modelId="{B346FE90-34E6-488D-9647-4DCB51295CC2}" type="presOf" srcId="{EA59606A-A30B-446D-86FE-A5D74A97D780}" destId="{D96EA142-714F-4EB5-B926-1A2F01F38878}" srcOrd="0" destOrd="0" presId="urn:microsoft.com/office/officeart/2005/8/layout/chevron2"/>
    <dgm:cxn modelId="{8AAD9B40-7302-43DE-B7E0-161AC7AA5D65}" srcId="{EB109E64-E8C9-41B1-A5CA-DB484EBF2BE4}" destId="{06E1CCFC-FD1E-487C-9D10-E71A1B9C4655}" srcOrd="2" destOrd="0" parTransId="{6C11EA90-2667-436A-9FFF-3AD9618F9472}" sibTransId="{8268BCB8-2874-4A9F-88F6-06A570DAABA8}"/>
    <dgm:cxn modelId="{1332F2C6-4DA6-4D53-86EE-83ED292DCAE4}" srcId="{EB109E64-E8C9-41B1-A5CA-DB484EBF2BE4}" destId="{DCD4C214-1DFF-4219-82F7-DACFCC5DE7DF}" srcOrd="1" destOrd="0" parTransId="{42D40EF7-FD53-4529-A271-746C6B52CAA9}" sibTransId="{58D27030-E07F-4F01-8AC0-37C74994632C}"/>
    <dgm:cxn modelId="{CF7E6DE4-DD0F-4B43-9939-F42381D3C463}" srcId="{EA59606A-A30B-446D-86FE-A5D74A97D780}" destId="{E82033B7-2D9B-4D32-8860-9885F79BA5D6}" srcOrd="1" destOrd="0" parTransId="{6174C011-A193-4AF9-9227-431D5DD9093D}" sibTransId="{55CF8547-5732-4CA2-8EE8-932123598676}"/>
    <dgm:cxn modelId="{0C746434-095B-4663-B253-6691E6AA60BF}" srcId="{EB109E64-E8C9-41B1-A5CA-DB484EBF2BE4}" destId="{EA59606A-A30B-446D-86FE-A5D74A97D780}" srcOrd="0" destOrd="0" parTransId="{72F0C7A0-9E47-4A05-A64F-A6538824F78E}" sibTransId="{CDE8360D-AEC4-43B8-9655-A62AA0EC5A85}"/>
    <dgm:cxn modelId="{4E63A43C-EDE5-40BF-B405-E44F4FD70758}" type="presOf" srcId="{6BA19CDF-9E3A-4421-ABC4-E68642664BA2}" destId="{69D43133-DE4E-4AC4-AA6B-5B27AD3334FC}" srcOrd="0" destOrd="0" presId="urn:microsoft.com/office/officeart/2005/8/layout/chevron2"/>
    <dgm:cxn modelId="{6225F039-4659-4140-BE99-DBE7189704C3}" srcId="{DCD4C214-1DFF-4219-82F7-DACFCC5DE7DF}" destId="{B3902199-1845-401F-BF51-1047C36F404D}" srcOrd="0" destOrd="0" parTransId="{8450484D-C8C1-4F06-9BD9-81D56AC29782}" sibTransId="{5C67E60B-70FD-4059-9FEF-799361ACA2A7}"/>
    <dgm:cxn modelId="{0D267796-659B-4669-BF25-547F90321F3F}" type="presOf" srcId="{61B8F70D-374C-47EB-BD14-EBDC6E6C244C}" destId="{F3686183-8476-4432-8078-4B03F3847B4D}" srcOrd="0" destOrd="1" presId="urn:microsoft.com/office/officeart/2005/8/layout/chevron2"/>
    <dgm:cxn modelId="{B91CBA94-949F-46E4-9872-57724599EA66}" type="presOf" srcId="{DCD4C214-1DFF-4219-82F7-DACFCC5DE7DF}" destId="{9985F7B3-1425-4616-B2E3-E4ADC633C183}" srcOrd="0" destOrd="0" presId="urn:microsoft.com/office/officeart/2005/8/layout/chevron2"/>
    <dgm:cxn modelId="{AF34E01F-079E-4927-BB9C-12A954E6A8DB}" type="presOf" srcId="{B3902199-1845-401F-BF51-1047C36F404D}" destId="{F3686183-8476-4432-8078-4B03F3847B4D}" srcOrd="0" destOrd="0" presId="urn:microsoft.com/office/officeart/2005/8/layout/chevron2"/>
    <dgm:cxn modelId="{772E54B5-E608-4816-8E4D-10FE1B3C29E1}" srcId="{06E1CCFC-FD1E-487C-9D10-E71A1B9C4655}" destId="{6BA19CDF-9E3A-4421-ABC4-E68642664BA2}" srcOrd="0" destOrd="0" parTransId="{F1F41390-3EF1-4937-8EC9-64C4498ED223}" sibTransId="{83E57CF5-025F-47E9-9C31-717131F49D03}"/>
    <dgm:cxn modelId="{3AA31684-1E07-4CF0-A566-DF69ED71754F}" srcId="{EA59606A-A30B-446D-86FE-A5D74A97D780}" destId="{A22ACA75-1C97-4B01-906E-9883EC826A76}" srcOrd="0" destOrd="0" parTransId="{BFCD29E4-5F36-460B-AA62-ED243AE063C1}" sibTransId="{61F11C71-F9E4-4F52-8F10-839FACDA9722}"/>
    <dgm:cxn modelId="{F25B0A7A-7378-4B53-A192-3FC937CA61AC}" type="presOf" srcId="{06E1CCFC-FD1E-487C-9D10-E71A1B9C4655}" destId="{88A5E3F2-200F-4630-8911-3607466E68CF}" srcOrd="0" destOrd="0" presId="urn:microsoft.com/office/officeart/2005/8/layout/chevron2"/>
    <dgm:cxn modelId="{26083DBE-3DE4-4C79-B7F0-EF7BD6D77125}" srcId="{DCD4C214-1DFF-4219-82F7-DACFCC5DE7DF}" destId="{61B8F70D-374C-47EB-BD14-EBDC6E6C244C}" srcOrd="1" destOrd="0" parTransId="{3034F034-7612-4DF2-B996-B8EA2B8291D6}" sibTransId="{17D7F77D-7FB9-45E2-83AD-59481EF12D26}"/>
    <dgm:cxn modelId="{F0391622-BE5D-4D65-9E45-2AB37B26801D}" type="presOf" srcId="{E82033B7-2D9B-4D32-8860-9885F79BA5D6}" destId="{7B3B2594-229E-4341-AC55-17FC0EC3FB2F}" srcOrd="0" destOrd="1" presId="urn:microsoft.com/office/officeart/2005/8/layout/chevron2"/>
    <dgm:cxn modelId="{151B19C2-EDEC-43F7-AC82-D79C3B535373}" type="presOf" srcId="{7E6EBC6C-587C-4EC0-A852-FA8A397AB5D7}" destId="{69D43133-DE4E-4AC4-AA6B-5B27AD3334FC}" srcOrd="0" destOrd="1" presId="urn:microsoft.com/office/officeart/2005/8/layout/chevron2"/>
    <dgm:cxn modelId="{651A3CB5-BF78-4BBE-A8DE-85BBE74AD74A}" srcId="{06E1CCFC-FD1E-487C-9D10-E71A1B9C4655}" destId="{7E6EBC6C-587C-4EC0-A852-FA8A397AB5D7}" srcOrd="1" destOrd="0" parTransId="{0ED83D74-B535-482A-9D32-692C45780957}" sibTransId="{AAEC74FA-228E-458D-994B-0172D6526E98}"/>
    <dgm:cxn modelId="{76F1DDAD-1B09-47E4-A9B9-8802C701503F}" type="presOf" srcId="{A22ACA75-1C97-4B01-906E-9883EC826A76}" destId="{7B3B2594-229E-4341-AC55-17FC0EC3FB2F}" srcOrd="0" destOrd="0" presId="urn:microsoft.com/office/officeart/2005/8/layout/chevron2"/>
    <dgm:cxn modelId="{D54434E3-EA06-403D-BF3F-A2A63F0574EE}" type="presParOf" srcId="{04826BF2-57D5-4ED0-B95B-B6B58EEAAFE4}" destId="{F15BF33F-599D-43D3-AE51-E1FB81A5F6AB}" srcOrd="0" destOrd="0" presId="urn:microsoft.com/office/officeart/2005/8/layout/chevron2"/>
    <dgm:cxn modelId="{95EBD614-4B9D-43D3-9478-701AE4FE9042}" type="presParOf" srcId="{F15BF33F-599D-43D3-AE51-E1FB81A5F6AB}" destId="{D96EA142-714F-4EB5-B926-1A2F01F38878}" srcOrd="0" destOrd="0" presId="urn:microsoft.com/office/officeart/2005/8/layout/chevron2"/>
    <dgm:cxn modelId="{2984D658-1AB4-44B6-95FB-4DCD91BA3824}" type="presParOf" srcId="{F15BF33F-599D-43D3-AE51-E1FB81A5F6AB}" destId="{7B3B2594-229E-4341-AC55-17FC0EC3FB2F}" srcOrd="1" destOrd="0" presId="urn:microsoft.com/office/officeart/2005/8/layout/chevron2"/>
    <dgm:cxn modelId="{1625E421-5F8A-456A-9DC4-58CADEBB81F6}" type="presParOf" srcId="{04826BF2-57D5-4ED0-B95B-B6B58EEAAFE4}" destId="{9F6EE75D-C93C-46AB-8F91-60A1C8A3B9FD}" srcOrd="1" destOrd="0" presId="urn:microsoft.com/office/officeart/2005/8/layout/chevron2"/>
    <dgm:cxn modelId="{42A3A93D-0E5C-4F1B-9664-E2E45CA2E224}" type="presParOf" srcId="{04826BF2-57D5-4ED0-B95B-B6B58EEAAFE4}" destId="{EE32B9CF-52C4-4416-A94C-FB87146E20C9}" srcOrd="2" destOrd="0" presId="urn:microsoft.com/office/officeart/2005/8/layout/chevron2"/>
    <dgm:cxn modelId="{C5351FD7-DF01-4CBE-8F34-C704534547A9}" type="presParOf" srcId="{EE32B9CF-52C4-4416-A94C-FB87146E20C9}" destId="{9985F7B3-1425-4616-B2E3-E4ADC633C183}" srcOrd="0" destOrd="0" presId="urn:microsoft.com/office/officeart/2005/8/layout/chevron2"/>
    <dgm:cxn modelId="{5EB07EBF-1ED5-41C6-97A5-BA362ED8DDA0}" type="presParOf" srcId="{EE32B9CF-52C4-4416-A94C-FB87146E20C9}" destId="{F3686183-8476-4432-8078-4B03F3847B4D}" srcOrd="1" destOrd="0" presId="urn:microsoft.com/office/officeart/2005/8/layout/chevron2"/>
    <dgm:cxn modelId="{7D3BE4CF-DEE6-4EFB-9051-29620114E130}" type="presParOf" srcId="{04826BF2-57D5-4ED0-B95B-B6B58EEAAFE4}" destId="{B245D02D-34A5-4641-A479-F9676DF2077D}" srcOrd="3" destOrd="0" presId="urn:microsoft.com/office/officeart/2005/8/layout/chevron2"/>
    <dgm:cxn modelId="{D7CE71E0-9097-4F0F-A9B2-81B6E0AA4D58}" type="presParOf" srcId="{04826BF2-57D5-4ED0-B95B-B6B58EEAAFE4}" destId="{390FB5F4-3265-4A19-977A-F8DF94DA3EA1}" srcOrd="4" destOrd="0" presId="urn:microsoft.com/office/officeart/2005/8/layout/chevron2"/>
    <dgm:cxn modelId="{3D03841A-43F3-4BF0-99F8-1D03113E1552}" type="presParOf" srcId="{390FB5F4-3265-4A19-977A-F8DF94DA3EA1}" destId="{88A5E3F2-200F-4630-8911-3607466E68CF}" srcOrd="0" destOrd="0" presId="urn:microsoft.com/office/officeart/2005/8/layout/chevron2"/>
    <dgm:cxn modelId="{67E6A791-7058-40DC-B506-6D658FCE5C0A}" type="presParOf" srcId="{390FB5F4-3265-4A19-977A-F8DF94DA3EA1}" destId="{69D43133-DE4E-4AC4-AA6B-5B27AD3334F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FD411D3-B09C-461F-9CFB-9DA19C8B7E4B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25A1DB8A-646A-4809-A114-8BBDF5E94EAF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th-TH" b="1" dirty="0" smtClean="0">
              <a:latin typeface="TH SarabunIT๙" pitchFamily="34" charset="-34"/>
              <a:cs typeface="TH SarabunIT๙" pitchFamily="34" charset="-34"/>
            </a:rPr>
            <a:t>เตรียมการ</a:t>
          </a:r>
          <a:endParaRPr lang="th-TH" b="1" dirty="0">
            <a:latin typeface="TH SarabunIT๙" pitchFamily="34" charset="-34"/>
            <a:cs typeface="TH SarabunIT๙" pitchFamily="34" charset="-34"/>
          </a:endParaRPr>
        </a:p>
      </dgm:t>
    </dgm:pt>
    <dgm:pt modelId="{DCCF34C9-055D-459F-8358-58BA29F0E04E}" type="parTrans" cxnId="{1C4614C8-4360-420F-8BA8-8525E9C69477}">
      <dgm:prSet/>
      <dgm:spPr/>
      <dgm:t>
        <a:bodyPr/>
        <a:lstStyle/>
        <a:p>
          <a:endParaRPr lang="th-TH"/>
        </a:p>
      </dgm:t>
    </dgm:pt>
    <dgm:pt modelId="{5A039B8D-9EBF-40CE-A7A9-D9AB6E0FB988}" type="sibTrans" cxnId="{1C4614C8-4360-420F-8BA8-8525E9C69477}">
      <dgm:prSet/>
      <dgm:spPr/>
      <dgm:t>
        <a:bodyPr/>
        <a:lstStyle/>
        <a:p>
          <a:endParaRPr lang="th-TH"/>
        </a:p>
      </dgm:t>
    </dgm:pt>
    <dgm:pt modelId="{2EF73EED-E37D-4810-8C40-EE1179BFF6D2}" type="pres">
      <dgm:prSet presAssocID="{EFD411D3-B09C-461F-9CFB-9DA19C8B7E4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BB524360-7CB8-4B64-94C7-11545B4B750F}" type="pres">
      <dgm:prSet presAssocID="{25A1DB8A-646A-4809-A114-8BBDF5E94EAF}" presName="circle1" presStyleLbl="node1" presStyleIdx="0" presStyleCnt="1"/>
      <dgm:spPr/>
    </dgm:pt>
    <dgm:pt modelId="{0B84FB3C-BB29-4B89-B110-92BF1DF82494}" type="pres">
      <dgm:prSet presAssocID="{25A1DB8A-646A-4809-A114-8BBDF5E94EAF}" presName="space" presStyleCnt="0"/>
      <dgm:spPr/>
    </dgm:pt>
    <dgm:pt modelId="{E0CD6F59-1C77-4608-B55B-AC1D37CEC29A}" type="pres">
      <dgm:prSet presAssocID="{25A1DB8A-646A-4809-A114-8BBDF5E94EAF}" presName="rect1" presStyleLbl="alignAcc1" presStyleIdx="0" presStyleCnt="1"/>
      <dgm:spPr/>
      <dgm:t>
        <a:bodyPr/>
        <a:lstStyle/>
        <a:p>
          <a:endParaRPr lang="th-TH"/>
        </a:p>
      </dgm:t>
    </dgm:pt>
    <dgm:pt modelId="{27F7B3D2-D482-468F-8703-4815AA596D64}" type="pres">
      <dgm:prSet presAssocID="{25A1DB8A-646A-4809-A114-8BBDF5E94EAF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1C4614C8-4360-420F-8BA8-8525E9C69477}" srcId="{EFD411D3-B09C-461F-9CFB-9DA19C8B7E4B}" destId="{25A1DB8A-646A-4809-A114-8BBDF5E94EAF}" srcOrd="0" destOrd="0" parTransId="{DCCF34C9-055D-459F-8358-58BA29F0E04E}" sibTransId="{5A039B8D-9EBF-40CE-A7A9-D9AB6E0FB988}"/>
    <dgm:cxn modelId="{7E2B8DB9-4BC2-4716-9A86-7F1738F38029}" type="presOf" srcId="{EFD411D3-B09C-461F-9CFB-9DA19C8B7E4B}" destId="{2EF73EED-E37D-4810-8C40-EE1179BFF6D2}" srcOrd="0" destOrd="0" presId="urn:microsoft.com/office/officeart/2005/8/layout/target3"/>
    <dgm:cxn modelId="{52805A70-D683-4AFA-8275-314774D7CCEA}" type="presOf" srcId="{25A1DB8A-646A-4809-A114-8BBDF5E94EAF}" destId="{E0CD6F59-1C77-4608-B55B-AC1D37CEC29A}" srcOrd="0" destOrd="0" presId="urn:microsoft.com/office/officeart/2005/8/layout/target3"/>
    <dgm:cxn modelId="{F47C4C01-1E78-4E6F-A2F8-16A9BBA0618B}" type="presOf" srcId="{25A1DB8A-646A-4809-A114-8BBDF5E94EAF}" destId="{27F7B3D2-D482-468F-8703-4815AA596D64}" srcOrd="1" destOrd="0" presId="urn:microsoft.com/office/officeart/2005/8/layout/target3"/>
    <dgm:cxn modelId="{7CD1A526-AA3F-4152-AD2A-BFF240C972C3}" type="presParOf" srcId="{2EF73EED-E37D-4810-8C40-EE1179BFF6D2}" destId="{BB524360-7CB8-4B64-94C7-11545B4B750F}" srcOrd="0" destOrd="0" presId="urn:microsoft.com/office/officeart/2005/8/layout/target3"/>
    <dgm:cxn modelId="{14BB7286-754D-41B9-AE54-54F549C1D410}" type="presParOf" srcId="{2EF73EED-E37D-4810-8C40-EE1179BFF6D2}" destId="{0B84FB3C-BB29-4B89-B110-92BF1DF82494}" srcOrd="1" destOrd="0" presId="urn:microsoft.com/office/officeart/2005/8/layout/target3"/>
    <dgm:cxn modelId="{99254D5F-9C3E-4469-83D5-4068596E36FB}" type="presParOf" srcId="{2EF73EED-E37D-4810-8C40-EE1179BFF6D2}" destId="{E0CD6F59-1C77-4608-B55B-AC1D37CEC29A}" srcOrd="2" destOrd="0" presId="urn:microsoft.com/office/officeart/2005/8/layout/target3"/>
    <dgm:cxn modelId="{C9076F0F-C13C-45FE-8630-AD9BEC3F58D3}" type="presParOf" srcId="{2EF73EED-E37D-4810-8C40-EE1179BFF6D2}" destId="{27F7B3D2-D482-468F-8703-4815AA596D64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F079965-3A32-4DC3-98F7-E9EE33FCB677}" type="doc">
      <dgm:prSet loTypeId="urn:microsoft.com/office/officeart/2005/8/layout/matrix3" loCatId="matrix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th-TH"/>
        </a:p>
      </dgm:t>
    </dgm:pt>
    <dgm:pt modelId="{5F5DBB7D-B889-4B54-AA19-21F08F4EEEBB}">
      <dgm:prSet/>
      <dgm:spPr/>
      <dgm:t>
        <a:bodyPr/>
        <a:lstStyle/>
        <a:p>
          <a:pPr rtl="0"/>
          <a:r>
            <a:rPr lang="th-TH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มอบหมายผู้ทำหน้าที่ฝ่ายเลขานุการ</a:t>
          </a:r>
          <a:endParaRPr lang="th-TH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4A084051-8368-4B54-B414-64362C9FBD47}" type="parTrans" cxnId="{39A91021-01FA-42C3-A4D7-7FAE2E4284C3}">
      <dgm:prSet/>
      <dgm:spPr/>
      <dgm:t>
        <a:bodyPr/>
        <a:lstStyle/>
        <a:p>
          <a:endParaRPr lang="th-TH"/>
        </a:p>
      </dgm:t>
    </dgm:pt>
    <dgm:pt modelId="{72D4477D-4391-485A-A9E0-FDBA3AB46F38}" type="sibTrans" cxnId="{39A91021-01FA-42C3-A4D7-7FAE2E4284C3}">
      <dgm:prSet/>
      <dgm:spPr/>
      <dgm:t>
        <a:bodyPr/>
        <a:lstStyle/>
        <a:p>
          <a:endParaRPr lang="th-TH"/>
        </a:p>
      </dgm:t>
    </dgm:pt>
    <dgm:pt modelId="{EC141417-CFD0-4B3E-9F8A-B6A5E8D94A08}">
      <dgm:prSet/>
      <dgm:spPr/>
      <dgm:t>
        <a:bodyPr/>
        <a:lstStyle/>
        <a:p>
          <a:pPr rtl="0"/>
          <a:r>
            <a:rPr lang="th-TH" b="1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ประสานกับอัยการจังหวัด</a:t>
          </a:r>
          <a:endParaRPr lang="th-TH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BD986FE7-A9DB-4407-A4BC-331E626469A6}" type="parTrans" cxnId="{7E85D127-B287-4C72-916D-74593D440CB9}">
      <dgm:prSet/>
      <dgm:spPr/>
      <dgm:t>
        <a:bodyPr/>
        <a:lstStyle/>
        <a:p>
          <a:endParaRPr lang="th-TH"/>
        </a:p>
      </dgm:t>
    </dgm:pt>
    <dgm:pt modelId="{B706760D-6699-489D-AB90-162E42A2ED87}" type="sibTrans" cxnId="{7E85D127-B287-4C72-916D-74593D440CB9}">
      <dgm:prSet/>
      <dgm:spPr/>
      <dgm:t>
        <a:bodyPr/>
        <a:lstStyle/>
        <a:p>
          <a:endParaRPr lang="th-TH"/>
        </a:p>
      </dgm:t>
    </dgm:pt>
    <dgm:pt modelId="{46551DFB-F0B9-4AF3-B8E9-C5CEEC1D34F9}">
      <dgm:prSet/>
      <dgm:spPr/>
      <dgm:t>
        <a:bodyPr/>
        <a:lstStyle/>
        <a:p>
          <a:pPr rtl="0"/>
          <a:r>
            <a:rPr lang="th-TH" b="1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การแต่งตั้งผู้ทรงคุณวุฒิ</a:t>
          </a:r>
          <a:endParaRPr lang="th-TH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E001D39B-8F4C-4D5A-8842-9A4349479E8C}" type="parTrans" cxnId="{E1CADDFA-DE77-4703-8C06-C94EC19CB48A}">
      <dgm:prSet/>
      <dgm:spPr/>
      <dgm:t>
        <a:bodyPr/>
        <a:lstStyle/>
        <a:p>
          <a:endParaRPr lang="th-TH"/>
        </a:p>
      </dgm:t>
    </dgm:pt>
    <dgm:pt modelId="{7454D09E-54FE-4708-8FA4-56E51EC5BE5C}" type="sibTrans" cxnId="{E1CADDFA-DE77-4703-8C06-C94EC19CB48A}">
      <dgm:prSet/>
      <dgm:spPr/>
      <dgm:t>
        <a:bodyPr/>
        <a:lstStyle/>
        <a:p>
          <a:endParaRPr lang="th-TH"/>
        </a:p>
      </dgm:t>
    </dgm:pt>
    <dgm:pt modelId="{BC14B211-77EF-4176-A383-2514F976D25A}">
      <dgm:prSet/>
      <dgm:spPr/>
      <dgm:t>
        <a:bodyPr/>
        <a:lstStyle/>
        <a:p>
          <a:pPr rtl="0"/>
          <a:r>
            <a:rPr lang="th-TH" b="1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การคัดเลือกผู้แทนนายกเทศมนตรี/นายก อบต.</a:t>
          </a:r>
          <a:endParaRPr lang="th-TH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FA3AB09B-8743-4F71-A73F-8F07F4BD4CD4}" type="parTrans" cxnId="{3D9F3FAD-150D-4856-B7A2-54085C448B30}">
      <dgm:prSet/>
      <dgm:spPr/>
      <dgm:t>
        <a:bodyPr/>
        <a:lstStyle/>
        <a:p>
          <a:endParaRPr lang="th-TH"/>
        </a:p>
      </dgm:t>
    </dgm:pt>
    <dgm:pt modelId="{AF5AAC43-FBEF-4CF3-B92B-3297E1CFD615}" type="sibTrans" cxnId="{3D9F3FAD-150D-4856-B7A2-54085C448B30}">
      <dgm:prSet/>
      <dgm:spPr/>
      <dgm:t>
        <a:bodyPr/>
        <a:lstStyle/>
        <a:p>
          <a:endParaRPr lang="th-TH"/>
        </a:p>
      </dgm:t>
    </dgm:pt>
    <dgm:pt modelId="{E41D89CF-5DAD-4980-927F-F61766D5E696}" type="pres">
      <dgm:prSet presAssocID="{4F079965-3A32-4DC3-98F7-E9EE33FCB677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C86B7C49-ACEB-4D3C-B01E-AC0AC803690B}" type="pres">
      <dgm:prSet presAssocID="{4F079965-3A32-4DC3-98F7-E9EE33FCB677}" presName="diamond" presStyleLbl="bgShp" presStyleIdx="0" presStyleCn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th-TH"/>
        </a:p>
      </dgm:t>
    </dgm:pt>
    <dgm:pt modelId="{CD96D8CE-D403-452B-B703-D873C1295B71}" type="pres">
      <dgm:prSet presAssocID="{4F079965-3A32-4DC3-98F7-E9EE33FCB677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8E8CA85-FB64-43D1-9DE1-42DE3979ADE4}" type="pres">
      <dgm:prSet presAssocID="{4F079965-3A32-4DC3-98F7-E9EE33FCB677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C0BE5DE2-0BBF-400E-8247-CBB4D81F65E6}" type="pres">
      <dgm:prSet presAssocID="{4F079965-3A32-4DC3-98F7-E9EE33FCB677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FA1A040-C45A-4DCC-B76C-FB6414D72382}" type="pres">
      <dgm:prSet presAssocID="{4F079965-3A32-4DC3-98F7-E9EE33FCB677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76535B07-BC4E-4050-A2DB-9D21C548EBA3}" type="presOf" srcId="{4F079965-3A32-4DC3-98F7-E9EE33FCB677}" destId="{E41D89CF-5DAD-4980-927F-F61766D5E696}" srcOrd="0" destOrd="0" presId="urn:microsoft.com/office/officeart/2005/8/layout/matrix3"/>
    <dgm:cxn modelId="{A32423D5-B059-4AA2-ADB5-AA221B852BB3}" type="presOf" srcId="{BC14B211-77EF-4176-A383-2514F976D25A}" destId="{2FA1A040-C45A-4DCC-B76C-FB6414D72382}" srcOrd="0" destOrd="0" presId="urn:microsoft.com/office/officeart/2005/8/layout/matrix3"/>
    <dgm:cxn modelId="{39A91021-01FA-42C3-A4D7-7FAE2E4284C3}" srcId="{4F079965-3A32-4DC3-98F7-E9EE33FCB677}" destId="{5F5DBB7D-B889-4B54-AA19-21F08F4EEEBB}" srcOrd="0" destOrd="0" parTransId="{4A084051-8368-4B54-B414-64362C9FBD47}" sibTransId="{72D4477D-4391-485A-A9E0-FDBA3AB46F38}"/>
    <dgm:cxn modelId="{3D9F3FAD-150D-4856-B7A2-54085C448B30}" srcId="{4F079965-3A32-4DC3-98F7-E9EE33FCB677}" destId="{BC14B211-77EF-4176-A383-2514F976D25A}" srcOrd="3" destOrd="0" parTransId="{FA3AB09B-8743-4F71-A73F-8F07F4BD4CD4}" sibTransId="{AF5AAC43-FBEF-4CF3-B92B-3297E1CFD615}"/>
    <dgm:cxn modelId="{3D8E83D9-33A8-4DDB-B881-EB76FA14D1D3}" type="presOf" srcId="{5F5DBB7D-B889-4B54-AA19-21F08F4EEEBB}" destId="{CD96D8CE-D403-452B-B703-D873C1295B71}" srcOrd="0" destOrd="0" presId="urn:microsoft.com/office/officeart/2005/8/layout/matrix3"/>
    <dgm:cxn modelId="{F7AA58B6-D17D-41B5-ACC5-7BCA68BB30D2}" type="presOf" srcId="{46551DFB-F0B9-4AF3-B8E9-C5CEEC1D34F9}" destId="{C0BE5DE2-0BBF-400E-8247-CBB4D81F65E6}" srcOrd="0" destOrd="0" presId="urn:microsoft.com/office/officeart/2005/8/layout/matrix3"/>
    <dgm:cxn modelId="{E1CADDFA-DE77-4703-8C06-C94EC19CB48A}" srcId="{4F079965-3A32-4DC3-98F7-E9EE33FCB677}" destId="{46551DFB-F0B9-4AF3-B8E9-C5CEEC1D34F9}" srcOrd="2" destOrd="0" parTransId="{E001D39B-8F4C-4D5A-8842-9A4349479E8C}" sibTransId="{7454D09E-54FE-4708-8FA4-56E51EC5BE5C}"/>
    <dgm:cxn modelId="{5C4DFDC9-8D08-4430-A5FE-F29BCA7C6C25}" type="presOf" srcId="{EC141417-CFD0-4B3E-9F8A-B6A5E8D94A08}" destId="{D8E8CA85-FB64-43D1-9DE1-42DE3979ADE4}" srcOrd="0" destOrd="0" presId="urn:microsoft.com/office/officeart/2005/8/layout/matrix3"/>
    <dgm:cxn modelId="{7E85D127-B287-4C72-916D-74593D440CB9}" srcId="{4F079965-3A32-4DC3-98F7-E9EE33FCB677}" destId="{EC141417-CFD0-4B3E-9F8A-B6A5E8D94A08}" srcOrd="1" destOrd="0" parTransId="{BD986FE7-A9DB-4407-A4BC-331E626469A6}" sibTransId="{B706760D-6699-489D-AB90-162E42A2ED87}"/>
    <dgm:cxn modelId="{4EB44313-D28A-4A1E-8136-5FD143124520}" type="presParOf" srcId="{E41D89CF-5DAD-4980-927F-F61766D5E696}" destId="{C86B7C49-ACEB-4D3C-B01E-AC0AC803690B}" srcOrd="0" destOrd="0" presId="urn:microsoft.com/office/officeart/2005/8/layout/matrix3"/>
    <dgm:cxn modelId="{5DD1D069-AE96-49CC-9DF7-F93829E803EA}" type="presParOf" srcId="{E41D89CF-5DAD-4980-927F-F61766D5E696}" destId="{CD96D8CE-D403-452B-B703-D873C1295B71}" srcOrd="1" destOrd="0" presId="urn:microsoft.com/office/officeart/2005/8/layout/matrix3"/>
    <dgm:cxn modelId="{674B911E-1733-4E95-AE2F-211036A78F97}" type="presParOf" srcId="{E41D89CF-5DAD-4980-927F-F61766D5E696}" destId="{D8E8CA85-FB64-43D1-9DE1-42DE3979ADE4}" srcOrd="2" destOrd="0" presId="urn:microsoft.com/office/officeart/2005/8/layout/matrix3"/>
    <dgm:cxn modelId="{2F758A4A-84F7-4E8A-AE33-20A57A891902}" type="presParOf" srcId="{E41D89CF-5DAD-4980-927F-F61766D5E696}" destId="{C0BE5DE2-0BBF-400E-8247-CBB4D81F65E6}" srcOrd="3" destOrd="0" presId="urn:microsoft.com/office/officeart/2005/8/layout/matrix3"/>
    <dgm:cxn modelId="{618F4539-69E2-4323-A2B9-FE8E3DC3EB6A}" type="presParOf" srcId="{E41D89CF-5DAD-4980-927F-F61766D5E696}" destId="{2FA1A040-C45A-4DCC-B76C-FB6414D72382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09E28E5-97F4-4E17-8708-2E837474C46C}" type="doc">
      <dgm:prSet loTypeId="urn:microsoft.com/office/officeart/2005/8/layout/target3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th-TH"/>
        </a:p>
      </dgm:t>
    </dgm:pt>
    <dgm:pt modelId="{67F1515A-3D49-4520-AAEF-E99432608FA2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th-TH" sz="5400" b="1" dirty="0" smtClean="0">
              <a:latin typeface="TH SarabunIT๙" pitchFamily="34" charset="-34"/>
              <a:cs typeface="TH SarabunIT๙" pitchFamily="34" charset="-34"/>
            </a:rPr>
            <a:t>ก่อนประชุม</a:t>
          </a:r>
          <a:endParaRPr lang="th-TH" sz="5400" b="1" dirty="0">
            <a:latin typeface="TH SarabunIT๙" pitchFamily="34" charset="-34"/>
            <a:cs typeface="TH SarabunIT๙" pitchFamily="34" charset="-34"/>
          </a:endParaRPr>
        </a:p>
      </dgm:t>
    </dgm:pt>
    <dgm:pt modelId="{9847172B-4B98-4042-A943-DD476D568F11}" type="parTrans" cxnId="{A6591C7B-C337-423D-B1DB-52AB3C4C63EA}">
      <dgm:prSet/>
      <dgm:spPr/>
      <dgm:t>
        <a:bodyPr/>
        <a:lstStyle/>
        <a:p>
          <a:endParaRPr lang="th-TH"/>
        </a:p>
      </dgm:t>
    </dgm:pt>
    <dgm:pt modelId="{8C1336B5-6397-47B0-9586-65F3835C40AC}" type="sibTrans" cxnId="{A6591C7B-C337-423D-B1DB-52AB3C4C63EA}">
      <dgm:prSet/>
      <dgm:spPr/>
      <dgm:t>
        <a:bodyPr/>
        <a:lstStyle/>
        <a:p>
          <a:endParaRPr lang="th-TH"/>
        </a:p>
      </dgm:t>
    </dgm:pt>
    <dgm:pt modelId="{2A5F4292-E662-4766-92CE-178844B3C8CB}" type="pres">
      <dgm:prSet presAssocID="{209E28E5-97F4-4E17-8708-2E837474C46C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16BF81B5-05C7-4D15-8EB3-1F11AF4F6EC2}" type="pres">
      <dgm:prSet presAssocID="{67F1515A-3D49-4520-AAEF-E99432608FA2}" presName="circle1" presStyleLbl="node1" presStyleIdx="0" presStyleCnt="1"/>
      <dgm:spPr/>
    </dgm:pt>
    <dgm:pt modelId="{C9BFE64C-525F-45B8-9532-E6A1E5DC3D6A}" type="pres">
      <dgm:prSet presAssocID="{67F1515A-3D49-4520-AAEF-E99432608FA2}" presName="space" presStyleCnt="0"/>
      <dgm:spPr/>
    </dgm:pt>
    <dgm:pt modelId="{46E3C75A-D88B-46F6-B9CB-B229A97F9F88}" type="pres">
      <dgm:prSet presAssocID="{67F1515A-3D49-4520-AAEF-E99432608FA2}" presName="rect1" presStyleLbl="alignAcc1" presStyleIdx="0" presStyleCnt="1"/>
      <dgm:spPr/>
      <dgm:t>
        <a:bodyPr/>
        <a:lstStyle/>
        <a:p>
          <a:endParaRPr lang="th-TH"/>
        </a:p>
      </dgm:t>
    </dgm:pt>
    <dgm:pt modelId="{F48F2067-2400-4B8D-86E2-5FDD16939C70}" type="pres">
      <dgm:prSet presAssocID="{67F1515A-3D49-4520-AAEF-E99432608FA2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FCCA160C-8544-40E4-AA0B-ECE29A22C612}" type="presOf" srcId="{67F1515A-3D49-4520-AAEF-E99432608FA2}" destId="{46E3C75A-D88B-46F6-B9CB-B229A97F9F88}" srcOrd="0" destOrd="0" presId="urn:microsoft.com/office/officeart/2005/8/layout/target3"/>
    <dgm:cxn modelId="{77F6EC34-31BA-4CD0-BF79-B509F6B212DA}" type="presOf" srcId="{67F1515A-3D49-4520-AAEF-E99432608FA2}" destId="{F48F2067-2400-4B8D-86E2-5FDD16939C70}" srcOrd="1" destOrd="0" presId="urn:microsoft.com/office/officeart/2005/8/layout/target3"/>
    <dgm:cxn modelId="{A6591C7B-C337-423D-B1DB-52AB3C4C63EA}" srcId="{209E28E5-97F4-4E17-8708-2E837474C46C}" destId="{67F1515A-3D49-4520-AAEF-E99432608FA2}" srcOrd="0" destOrd="0" parTransId="{9847172B-4B98-4042-A943-DD476D568F11}" sibTransId="{8C1336B5-6397-47B0-9586-65F3835C40AC}"/>
    <dgm:cxn modelId="{BE484495-825D-43E6-8DA0-B2725E413821}" type="presOf" srcId="{209E28E5-97F4-4E17-8708-2E837474C46C}" destId="{2A5F4292-E662-4766-92CE-178844B3C8CB}" srcOrd="0" destOrd="0" presId="urn:microsoft.com/office/officeart/2005/8/layout/target3"/>
    <dgm:cxn modelId="{430EF16A-1863-47E3-BA18-B75B0E0302A3}" type="presParOf" srcId="{2A5F4292-E662-4766-92CE-178844B3C8CB}" destId="{16BF81B5-05C7-4D15-8EB3-1F11AF4F6EC2}" srcOrd="0" destOrd="0" presId="urn:microsoft.com/office/officeart/2005/8/layout/target3"/>
    <dgm:cxn modelId="{AE0B2725-8DA0-4C66-BA62-33E22D077095}" type="presParOf" srcId="{2A5F4292-E662-4766-92CE-178844B3C8CB}" destId="{C9BFE64C-525F-45B8-9532-E6A1E5DC3D6A}" srcOrd="1" destOrd="0" presId="urn:microsoft.com/office/officeart/2005/8/layout/target3"/>
    <dgm:cxn modelId="{1EFB173A-7B10-43A1-9800-AEC0F2BEBCDE}" type="presParOf" srcId="{2A5F4292-E662-4766-92CE-178844B3C8CB}" destId="{46E3C75A-D88B-46F6-B9CB-B229A97F9F88}" srcOrd="2" destOrd="0" presId="urn:microsoft.com/office/officeart/2005/8/layout/target3"/>
    <dgm:cxn modelId="{995D5500-606D-49FA-98BB-5A2213A779D5}" type="presParOf" srcId="{2A5F4292-E662-4766-92CE-178844B3C8CB}" destId="{F48F2067-2400-4B8D-86E2-5FDD16939C70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F5F49C4F-8034-41D8-B079-2158894E74ED}" type="doc">
      <dgm:prSet loTypeId="urn:microsoft.com/office/officeart/2005/8/layout/vProcess5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th-TH"/>
        </a:p>
      </dgm:t>
    </dgm:pt>
    <dgm:pt modelId="{77213CED-8853-43E2-AC89-4C44F984DC8A}">
      <dgm:prSet/>
      <dgm:spPr/>
      <dgm:t>
        <a:bodyPr/>
        <a:lstStyle/>
        <a:p>
          <a:pPr rtl="0"/>
          <a:r>
            <a:rPr lang="th-TH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1. รวบรวมประเด็น</a:t>
          </a:r>
          <a:endParaRPr lang="th-TH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84BC647E-BA3B-45A7-9225-6DAB9BD21C58}" type="parTrans" cxnId="{311A50D0-BA3B-40EB-B255-224D3EA26EBC}">
      <dgm:prSet/>
      <dgm:spPr/>
      <dgm:t>
        <a:bodyPr/>
        <a:lstStyle/>
        <a:p>
          <a:endParaRPr lang="th-TH" b="1"/>
        </a:p>
      </dgm:t>
    </dgm:pt>
    <dgm:pt modelId="{05F1260E-9C7B-43B4-B83B-D460293BFFFD}" type="sibTrans" cxnId="{311A50D0-BA3B-40EB-B255-224D3EA26EBC}">
      <dgm:prSet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th-TH" b="1"/>
        </a:p>
      </dgm:t>
    </dgm:pt>
    <dgm:pt modelId="{B035427B-6904-47AF-BEC5-29FA8B430243}">
      <dgm:prSet/>
      <dgm:spPr/>
      <dgm:t>
        <a:bodyPr/>
        <a:lstStyle/>
        <a:p>
          <a:pPr rtl="0"/>
          <a:r>
            <a:rPr lang="th-TH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2. อนุมัติจัดประชุม/เชิญประชุม</a:t>
          </a:r>
          <a:endParaRPr lang="th-TH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3D5B7D1A-0382-4858-9685-2050A290D3EF}" type="parTrans" cxnId="{F240D21D-0CA4-4A91-8FED-0F57C7196A07}">
      <dgm:prSet/>
      <dgm:spPr/>
      <dgm:t>
        <a:bodyPr/>
        <a:lstStyle/>
        <a:p>
          <a:endParaRPr lang="th-TH" b="1"/>
        </a:p>
      </dgm:t>
    </dgm:pt>
    <dgm:pt modelId="{339319AE-AD53-48A9-B4FD-4A84C84B2CA3}" type="sibTrans" cxnId="{F240D21D-0CA4-4A91-8FED-0F57C7196A07}">
      <dgm:prSet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th-TH" b="1"/>
        </a:p>
      </dgm:t>
    </dgm:pt>
    <dgm:pt modelId="{4C72756A-31A2-4815-B659-F2CCB9ED6AA1}">
      <dgm:prSet/>
      <dgm:spPr/>
      <dgm:t>
        <a:bodyPr/>
        <a:lstStyle/>
        <a:p>
          <a:pPr rtl="0"/>
          <a:r>
            <a:rPr lang="th-TH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3. เอกสารการประชุม</a:t>
          </a:r>
          <a:endParaRPr lang="th-TH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5A4B7E5A-5DD1-422B-B982-0B0A18FF5DCD}" type="parTrans" cxnId="{CBB61EED-DCF2-4412-B67A-D88EEFF26F7F}">
      <dgm:prSet/>
      <dgm:spPr/>
      <dgm:t>
        <a:bodyPr/>
        <a:lstStyle/>
        <a:p>
          <a:endParaRPr lang="th-TH" b="1"/>
        </a:p>
      </dgm:t>
    </dgm:pt>
    <dgm:pt modelId="{FB787201-46CC-4BD5-BD1D-2BE4B672A1E3}" type="sibTrans" cxnId="{CBB61EED-DCF2-4412-B67A-D88EEFF26F7F}">
      <dgm:prSet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th-TH" b="1"/>
        </a:p>
      </dgm:t>
    </dgm:pt>
    <dgm:pt modelId="{ED59FA89-7DB4-40FD-B8F0-C7498886A951}">
      <dgm:prSet/>
      <dgm:spPr/>
      <dgm:t>
        <a:bodyPr/>
        <a:lstStyle/>
        <a:p>
          <a:pPr rtl="0"/>
          <a:r>
            <a:rPr lang="th-TH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4. เตรียมเอกสารการเงิน/อาหารว่าง</a:t>
          </a:r>
          <a:endParaRPr lang="th-TH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55D19426-5045-4197-86B1-A6CCB6084FAE}" type="parTrans" cxnId="{02EEE7EC-E5FD-4766-A5AA-8AC42009917A}">
      <dgm:prSet/>
      <dgm:spPr/>
      <dgm:t>
        <a:bodyPr/>
        <a:lstStyle/>
        <a:p>
          <a:endParaRPr lang="th-TH" b="1"/>
        </a:p>
      </dgm:t>
    </dgm:pt>
    <dgm:pt modelId="{F8D96C93-8530-48D3-9412-E3E44663AFCB}" type="sibTrans" cxnId="{02EEE7EC-E5FD-4766-A5AA-8AC42009917A}">
      <dgm:prSet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th-TH" b="1"/>
        </a:p>
      </dgm:t>
    </dgm:pt>
    <dgm:pt modelId="{C8CF6DAA-24C5-4168-9DE5-5C581D287028}">
      <dgm:prSet/>
      <dgm:spPr/>
      <dgm:t>
        <a:bodyPr/>
        <a:lstStyle/>
        <a:p>
          <a:pPr rtl="0"/>
          <a:r>
            <a:rPr lang="th-TH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5. ประสานงานยืนยันการเข้าร่วมประชุม</a:t>
          </a:r>
          <a:endParaRPr lang="th-TH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8EAE8EFB-93DC-4B6C-B003-E04660E6233A}" type="parTrans" cxnId="{E8FBF3AB-14C4-42E0-948C-6C9BBC7B267D}">
      <dgm:prSet/>
      <dgm:spPr/>
      <dgm:t>
        <a:bodyPr/>
        <a:lstStyle/>
        <a:p>
          <a:endParaRPr lang="th-TH" b="1"/>
        </a:p>
      </dgm:t>
    </dgm:pt>
    <dgm:pt modelId="{29A46367-F80B-4D83-B981-2A053484B7DE}" type="sibTrans" cxnId="{E8FBF3AB-14C4-42E0-948C-6C9BBC7B267D}">
      <dgm:prSet/>
      <dgm:spPr/>
      <dgm:t>
        <a:bodyPr/>
        <a:lstStyle/>
        <a:p>
          <a:endParaRPr lang="th-TH" b="1"/>
        </a:p>
      </dgm:t>
    </dgm:pt>
    <dgm:pt modelId="{10953E7D-5F89-4515-B4DC-F9C5AC68B668}" type="pres">
      <dgm:prSet presAssocID="{F5F49C4F-8034-41D8-B079-2158894E74E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DCD87426-43D2-4D4A-BEB9-B35FB9817FF1}" type="pres">
      <dgm:prSet presAssocID="{F5F49C4F-8034-41D8-B079-2158894E74ED}" presName="dummyMaxCanvas" presStyleCnt="0">
        <dgm:presLayoutVars/>
      </dgm:prSet>
      <dgm:spPr/>
      <dgm:t>
        <a:bodyPr/>
        <a:lstStyle/>
        <a:p>
          <a:endParaRPr lang="th-TH"/>
        </a:p>
      </dgm:t>
    </dgm:pt>
    <dgm:pt modelId="{3FF4B240-1A41-40BD-B519-0F3F87A21CA6}" type="pres">
      <dgm:prSet presAssocID="{F5F49C4F-8034-41D8-B079-2158894E74ED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6AA95E9-CC36-4BB3-906B-F04709C48FD2}" type="pres">
      <dgm:prSet presAssocID="{F5F49C4F-8034-41D8-B079-2158894E74ED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3AAF4859-50F9-4E75-BF1F-A1DEB61CF0D0}" type="pres">
      <dgm:prSet presAssocID="{F5F49C4F-8034-41D8-B079-2158894E74ED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AA7DEB68-06ED-4EDD-A11F-E3BA1B00BFA7}" type="pres">
      <dgm:prSet presAssocID="{F5F49C4F-8034-41D8-B079-2158894E74ED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751CE1E-D30C-41F2-BBB0-87790F81A5C5}" type="pres">
      <dgm:prSet presAssocID="{F5F49C4F-8034-41D8-B079-2158894E74ED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345DDE99-102D-475F-A45A-A97F4D8FA35D}" type="pres">
      <dgm:prSet presAssocID="{F5F49C4F-8034-41D8-B079-2158894E74ED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539B885-3642-4002-A1BE-0525A97D3F44}" type="pres">
      <dgm:prSet presAssocID="{F5F49C4F-8034-41D8-B079-2158894E74ED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A7B67E63-A75A-40FD-B6C0-9A44F6A66F73}" type="pres">
      <dgm:prSet presAssocID="{F5F49C4F-8034-41D8-B079-2158894E74ED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CA2EA13D-5B2F-465B-84E5-4BB9599638BB}" type="pres">
      <dgm:prSet presAssocID="{F5F49C4F-8034-41D8-B079-2158894E74ED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83F5AF6-B26A-452E-985A-79DCDCB814D6}" type="pres">
      <dgm:prSet presAssocID="{F5F49C4F-8034-41D8-B079-2158894E74ED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A343C2D-48A9-4311-BDE8-40A071A72470}" type="pres">
      <dgm:prSet presAssocID="{F5F49C4F-8034-41D8-B079-2158894E74ED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9E329EE-946C-4DAB-8F31-0B2FF136807E}" type="pres">
      <dgm:prSet presAssocID="{F5F49C4F-8034-41D8-B079-2158894E74ED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9420322-4DF3-4FAD-A303-4D05C5B3622B}" type="pres">
      <dgm:prSet presAssocID="{F5F49C4F-8034-41D8-B079-2158894E74ED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7984C6B-D88E-449F-91A2-F039E58B5F19}" type="pres">
      <dgm:prSet presAssocID="{F5F49C4F-8034-41D8-B079-2158894E74ED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AAC6D338-75F5-410B-B0DB-4AC75480145C}" type="presOf" srcId="{4C72756A-31A2-4815-B659-F2CCB9ED6AA1}" destId="{3AAF4859-50F9-4E75-BF1F-A1DEB61CF0D0}" srcOrd="0" destOrd="0" presId="urn:microsoft.com/office/officeart/2005/8/layout/vProcess5"/>
    <dgm:cxn modelId="{A1C27E8A-43F7-4770-AF4B-879D26217B90}" type="presOf" srcId="{C8CF6DAA-24C5-4168-9DE5-5C581D287028}" destId="{1751CE1E-D30C-41F2-BBB0-87790F81A5C5}" srcOrd="0" destOrd="0" presId="urn:microsoft.com/office/officeart/2005/8/layout/vProcess5"/>
    <dgm:cxn modelId="{311A50D0-BA3B-40EB-B255-224D3EA26EBC}" srcId="{F5F49C4F-8034-41D8-B079-2158894E74ED}" destId="{77213CED-8853-43E2-AC89-4C44F984DC8A}" srcOrd="0" destOrd="0" parTransId="{84BC647E-BA3B-45A7-9225-6DAB9BD21C58}" sibTransId="{05F1260E-9C7B-43B4-B83B-D460293BFFFD}"/>
    <dgm:cxn modelId="{AC55351F-3023-483B-B146-2471B0A84A5E}" type="presOf" srcId="{05F1260E-9C7B-43B4-B83B-D460293BFFFD}" destId="{345DDE99-102D-475F-A45A-A97F4D8FA35D}" srcOrd="0" destOrd="0" presId="urn:microsoft.com/office/officeart/2005/8/layout/vProcess5"/>
    <dgm:cxn modelId="{E8FBF3AB-14C4-42E0-948C-6C9BBC7B267D}" srcId="{F5F49C4F-8034-41D8-B079-2158894E74ED}" destId="{C8CF6DAA-24C5-4168-9DE5-5C581D287028}" srcOrd="4" destOrd="0" parTransId="{8EAE8EFB-93DC-4B6C-B003-E04660E6233A}" sibTransId="{29A46367-F80B-4D83-B981-2A053484B7DE}"/>
    <dgm:cxn modelId="{CBB61EED-DCF2-4412-B67A-D88EEFF26F7F}" srcId="{F5F49C4F-8034-41D8-B079-2158894E74ED}" destId="{4C72756A-31A2-4815-B659-F2CCB9ED6AA1}" srcOrd="2" destOrd="0" parTransId="{5A4B7E5A-5DD1-422B-B982-0B0A18FF5DCD}" sibTransId="{FB787201-46CC-4BD5-BD1D-2BE4B672A1E3}"/>
    <dgm:cxn modelId="{D2AC0423-A60E-46FB-A912-03A1B04A2B55}" type="presOf" srcId="{ED59FA89-7DB4-40FD-B8F0-C7498886A951}" destId="{99420322-4DF3-4FAD-A303-4D05C5B3622B}" srcOrd="1" destOrd="0" presId="urn:microsoft.com/office/officeart/2005/8/layout/vProcess5"/>
    <dgm:cxn modelId="{C2431E25-0E79-4354-BAD1-A51CA45A8DCE}" type="presOf" srcId="{77213CED-8853-43E2-AC89-4C44F984DC8A}" destId="{583F5AF6-B26A-452E-985A-79DCDCB814D6}" srcOrd="1" destOrd="0" presId="urn:microsoft.com/office/officeart/2005/8/layout/vProcess5"/>
    <dgm:cxn modelId="{02EEE7EC-E5FD-4766-A5AA-8AC42009917A}" srcId="{F5F49C4F-8034-41D8-B079-2158894E74ED}" destId="{ED59FA89-7DB4-40FD-B8F0-C7498886A951}" srcOrd="3" destOrd="0" parTransId="{55D19426-5045-4197-86B1-A6CCB6084FAE}" sibTransId="{F8D96C93-8530-48D3-9412-E3E44663AFCB}"/>
    <dgm:cxn modelId="{F240D21D-0CA4-4A91-8FED-0F57C7196A07}" srcId="{F5F49C4F-8034-41D8-B079-2158894E74ED}" destId="{B035427B-6904-47AF-BEC5-29FA8B430243}" srcOrd="1" destOrd="0" parTransId="{3D5B7D1A-0382-4858-9685-2050A290D3EF}" sibTransId="{339319AE-AD53-48A9-B4FD-4A84C84B2CA3}"/>
    <dgm:cxn modelId="{2B639DA3-8994-4B8A-B4BA-DAD58C058317}" type="presOf" srcId="{B035427B-6904-47AF-BEC5-29FA8B430243}" destId="{7A343C2D-48A9-4311-BDE8-40A071A72470}" srcOrd="1" destOrd="0" presId="urn:microsoft.com/office/officeart/2005/8/layout/vProcess5"/>
    <dgm:cxn modelId="{8AC03BD3-3148-4590-ADE9-92A93267EAD6}" type="presOf" srcId="{FB787201-46CC-4BD5-BD1D-2BE4B672A1E3}" destId="{A7B67E63-A75A-40FD-B6C0-9A44F6A66F73}" srcOrd="0" destOrd="0" presId="urn:microsoft.com/office/officeart/2005/8/layout/vProcess5"/>
    <dgm:cxn modelId="{711BC28C-AB12-459D-89FD-26D8F23C26AE}" type="presOf" srcId="{B035427B-6904-47AF-BEC5-29FA8B430243}" destId="{D6AA95E9-CC36-4BB3-906B-F04709C48FD2}" srcOrd="0" destOrd="0" presId="urn:microsoft.com/office/officeart/2005/8/layout/vProcess5"/>
    <dgm:cxn modelId="{B29E5227-65AC-4930-8278-18A876873193}" type="presOf" srcId="{F8D96C93-8530-48D3-9412-E3E44663AFCB}" destId="{CA2EA13D-5B2F-465B-84E5-4BB9599638BB}" srcOrd="0" destOrd="0" presId="urn:microsoft.com/office/officeart/2005/8/layout/vProcess5"/>
    <dgm:cxn modelId="{0D764A76-ABC7-42B4-965C-B82708736E50}" type="presOf" srcId="{77213CED-8853-43E2-AC89-4C44F984DC8A}" destId="{3FF4B240-1A41-40BD-B519-0F3F87A21CA6}" srcOrd="0" destOrd="0" presId="urn:microsoft.com/office/officeart/2005/8/layout/vProcess5"/>
    <dgm:cxn modelId="{1D0C1E7A-25D1-4D07-88E0-BB09457AA92B}" type="presOf" srcId="{4C72756A-31A2-4815-B659-F2CCB9ED6AA1}" destId="{F9E329EE-946C-4DAB-8F31-0B2FF136807E}" srcOrd="1" destOrd="0" presId="urn:microsoft.com/office/officeart/2005/8/layout/vProcess5"/>
    <dgm:cxn modelId="{9C3B2BE6-1E24-4C28-A43A-3399BEACAC46}" type="presOf" srcId="{C8CF6DAA-24C5-4168-9DE5-5C581D287028}" destId="{57984C6B-D88E-449F-91A2-F039E58B5F19}" srcOrd="1" destOrd="0" presId="urn:microsoft.com/office/officeart/2005/8/layout/vProcess5"/>
    <dgm:cxn modelId="{14078823-6559-4F60-9C60-4FE863A2B8CD}" type="presOf" srcId="{339319AE-AD53-48A9-B4FD-4A84C84B2CA3}" destId="{F539B885-3642-4002-A1BE-0525A97D3F44}" srcOrd="0" destOrd="0" presId="urn:microsoft.com/office/officeart/2005/8/layout/vProcess5"/>
    <dgm:cxn modelId="{69BF2D05-C58C-4B50-8A11-E581DEC0E443}" type="presOf" srcId="{F5F49C4F-8034-41D8-B079-2158894E74ED}" destId="{10953E7D-5F89-4515-B4DC-F9C5AC68B668}" srcOrd="0" destOrd="0" presId="urn:microsoft.com/office/officeart/2005/8/layout/vProcess5"/>
    <dgm:cxn modelId="{C35208A1-7EA0-4904-8F0F-238A12CF89A1}" type="presOf" srcId="{ED59FA89-7DB4-40FD-B8F0-C7498886A951}" destId="{AA7DEB68-06ED-4EDD-A11F-E3BA1B00BFA7}" srcOrd="0" destOrd="0" presId="urn:microsoft.com/office/officeart/2005/8/layout/vProcess5"/>
    <dgm:cxn modelId="{DD3D6B6B-A19C-4841-AAA7-A247EBB8C739}" type="presParOf" srcId="{10953E7D-5F89-4515-B4DC-F9C5AC68B668}" destId="{DCD87426-43D2-4D4A-BEB9-B35FB9817FF1}" srcOrd="0" destOrd="0" presId="urn:microsoft.com/office/officeart/2005/8/layout/vProcess5"/>
    <dgm:cxn modelId="{48670CB0-5D28-4DAA-A6AD-20568283B0DA}" type="presParOf" srcId="{10953E7D-5F89-4515-B4DC-F9C5AC68B668}" destId="{3FF4B240-1A41-40BD-B519-0F3F87A21CA6}" srcOrd="1" destOrd="0" presId="urn:microsoft.com/office/officeart/2005/8/layout/vProcess5"/>
    <dgm:cxn modelId="{3E1F7D55-4794-48AF-8FE0-37A90F19EF94}" type="presParOf" srcId="{10953E7D-5F89-4515-B4DC-F9C5AC68B668}" destId="{D6AA95E9-CC36-4BB3-906B-F04709C48FD2}" srcOrd="2" destOrd="0" presId="urn:microsoft.com/office/officeart/2005/8/layout/vProcess5"/>
    <dgm:cxn modelId="{A113520E-EFD3-4AFF-856C-7B919C14BCDD}" type="presParOf" srcId="{10953E7D-5F89-4515-B4DC-F9C5AC68B668}" destId="{3AAF4859-50F9-4E75-BF1F-A1DEB61CF0D0}" srcOrd="3" destOrd="0" presId="urn:microsoft.com/office/officeart/2005/8/layout/vProcess5"/>
    <dgm:cxn modelId="{051FE30D-C2EE-453E-8D84-FB834E30C24F}" type="presParOf" srcId="{10953E7D-5F89-4515-B4DC-F9C5AC68B668}" destId="{AA7DEB68-06ED-4EDD-A11F-E3BA1B00BFA7}" srcOrd="4" destOrd="0" presId="urn:microsoft.com/office/officeart/2005/8/layout/vProcess5"/>
    <dgm:cxn modelId="{00172333-7B74-4205-87AC-ED6C1725D297}" type="presParOf" srcId="{10953E7D-5F89-4515-B4DC-F9C5AC68B668}" destId="{1751CE1E-D30C-41F2-BBB0-87790F81A5C5}" srcOrd="5" destOrd="0" presId="urn:microsoft.com/office/officeart/2005/8/layout/vProcess5"/>
    <dgm:cxn modelId="{E4FD1835-E63C-479C-B61B-E8A574F450AF}" type="presParOf" srcId="{10953E7D-5F89-4515-B4DC-F9C5AC68B668}" destId="{345DDE99-102D-475F-A45A-A97F4D8FA35D}" srcOrd="6" destOrd="0" presId="urn:microsoft.com/office/officeart/2005/8/layout/vProcess5"/>
    <dgm:cxn modelId="{5F30B158-1E0F-40C0-AA52-812CBFC3D584}" type="presParOf" srcId="{10953E7D-5F89-4515-B4DC-F9C5AC68B668}" destId="{F539B885-3642-4002-A1BE-0525A97D3F44}" srcOrd="7" destOrd="0" presId="urn:microsoft.com/office/officeart/2005/8/layout/vProcess5"/>
    <dgm:cxn modelId="{6A453A53-7FA1-4B04-93EF-7DD7EE9730A9}" type="presParOf" srcId="{10953E7D-5F89-4515-B4DC-F9C5AC68B668}" destId="{A7B67E63-A75A-40FD-B6C0-9A44F6A66F73}" srcOrd="8" destOrd="0" presId="urn:microsoft.com/office/officeart/2005/8/layout/vProcess5"/>
    <dgm:cxn modelId="{4C38B9BF-F7D4-4BF8-B886-465733E831FC}" type="presParOf" srcId="{10953E7D-5F89-4515-B4DC-F9C5AC68B668}" destId="{CA2EA13D-5B2F-465B-84E5-4BB9599638BB}" srcOrd="9" destOrd="0" presId="urn:microsoft.com/office/officeart/2005/8/layout/vProcess5"/>
    <dgm:cxn modelId="{FCE98ADB-4BBD-4689-A5DB-6CE218BD145A}" type="presParOf" srcId="{10953E7D-5F89-4515-B4DC-F9C5AC68B668}" destId="{583F5AF6-B26A-452E-985A-79DCDCB814D6}" srcOrd="10" destOrd="0" presId="urn:microsoft.com/office/officeart/2005/8/layout/vProcess5"/>
    <dgm:cxn modelId="{696ED4AB-95FE-4456-A019-332F6A2F8CC5}" type="presParOf" srcId="{10953E7D-5F89-4515-B4DC-F9C5AC68B668}" destId="{7A343C2D-48A9-4311-BDE8-40A071A72470}" srcOrd="11" destOrd="0" presId="urn:microsoft.com/office/officeart/2005/8/layout/vProcess5"/>
    <dgm:cxn modelId="{851E8715-B541-46E8-B525-3F34B68AC53D}" type="presParOf" srcId="{10953E7D-5F89-4515-B4DC-F9C5AC68B668}" destId="{F9E329EE-946C-4DAB-8F31-0B2FF136807E}" srcOrd="12" destOrd="0" presId="urn:microsoft.com/office/officeart/2005/8/layout/vProcess5"/>
    <dgm:cxn modelId="{6C026BB2-DA55-479B-9658-85489A3C296F}" type="presParOf" srcId="{10953E7D-5F89-4515-B4DC-F9C5AC68B668}" destId="{99420322-4DF3-4FAD-A303-4D05C5B3622B}" srcOrd="13" destOrd="0" presId="urn:microsoft.com/office/officeart/2005/8/layout/vProcess5"/>
    <dgm:cxn modelId="{17F892C6-8B48-46FB-8423-A5B50FBAFA88}" type="presParOf" srcId="{10953E7D-5F89-4515-B4DC-F9C5AC68B668}" destId="{57984C6B-D88E-449F-91A2-F039E58B5F19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FF371B66-C420-4A4F-8C82-18791407D80D}" type="doc">
      <dgm:prSet loTypeId="urn:microsoft.com/office/officeart/2005/8/layout/hierarchy3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th-TH"/>
        </a:p>
      </dgm:t>
    </dgm:pt>
    <dgm:pt modelId="{55E19127-61E2-4AA9-8F8F-C140F8235CCC}">
      <dgm:prSet/>
      <dgm:spPr/>
      <dgm:t>
        <a:bodyPr/>
        <a:lstStyle/>
        <a:p>
          <a:pPr rtl="0"/>
          <a:r>
            <a:rPr lang="th-TH" b="1" dirty="0" smtClean="0">
              <a:latin typeface="TH SarabunIT๙" pitchFamily="34" charset="-34"/>
              <a:cs typeface="TH SarabunIT๙" pitchFamily="34" charset="-34"/>
            </a:rPr>
            <a:t>ขณะประชุม</a:t>
          </a:r>
          <a:endParaRPr lang="th-TH" b="1" dirty="0">
            <a:latin typeface="TH SarabunIT๙" pitchFamily="34" charset="-34"/>
            <a:cs typeface="TH SarabunIT๙" pitchFamily="34" charset="-34"/>
          </a:endParaRPr>
        </a:p>
      </dgm:t>
    </dgm:pt>
    <dgm:pt modelId="{EC84DBE1-AC50-498D-BDCB-5300A5CC37FF}" type="parTrans" cxnId="{AA4BF563-585A-4A44-B4BF-E24ABC5284A2}">
      <dgm:prSet/>
      <dgm:spPr/>
      <dgm:t>
        <a:bodyPr/>
        <a:lstStyle/>
        <a:p>
          <a:endParaRPr lang="th-TH" b="1"/>
        </a:p>
      </dgm:t>
    </dgm:pt>
    <dgm:pt modelId="{6636C647-307E-4770-89A2-3C3584AD69C4}" type="sibTrans" cxnId="{AA4BF563-585A-4A44-B4BF-E24ABC5284A2}">
      <dgm:prSet/>
      <dgm:spPr/>
      <dgm:t>
        <a:bodyPr/>
        <a:lstStyle/>
        <a:p>
          <a:endParaRPr lang="th-TH" b="1"/>
        </a:p>
      </dgm:t>
    </dgm:pt>
    <dgm:pt modelId="{33804E9E-3B50-4D9C-BB1C-CF9AAD1B017C}">
      <dgm:prSet/>
      <dgm:spPr/>
      <dgm:t>
        <a:bodyPr/>
        <a:lstStyle/>
        <a:p>
          <a:pPr rtl="0"/>
          <a:r>
            <a:rPr lang="th-TH" b="1" dirty="0" smtClean="0">
              <a:latin typeface="TH SarabunIT๙" pitchFamily="34" charset="-34"/>
              <a:cs typeface="TH SarabunIT๙" pitchFamily="34" charset="-34"/>
            </a:rPr>
            <a:t>หลังประชุม </a:t>
          </a:r>
          <a:endParaRPr lang="th-TH" b="1" dirty="0">
            <a:latin typeface="TH SarabunIT๙" pitchFamily="34" charset="-34"/>
            <a:cs typeface="TH SarabunIT๙" pitchFamily="34" charset="-34"/>
          </a:endParaRPr>
        </a:p>
      </dgm:t>
    </dgm:pt>
    <dgm:pt modelId="{D59600FD-10D5-4A15-96E2-EF87E8D57EE0}" type="parTrans" cxnId="{ABE48512-8A3F-4A06-978B-A158740B6540}">
      <dgm:prSet/>
      <dgm:spPr/>
      <dgm:t>
        <a:bodyPr/>
        <a:lstStyle/>
        <a:p>
          <a:endParaRPr lang="th-TH" b="1"/>
        </a:p>
      </dgm:t>
    </dgm:pt>
    <dgm:pt modelId="{B29F769B-A29C-4404-AA2F-BDADA9849077}" type="sibTrans" cxnId="{ABE48512-8A3F-4A06-978B-A158740B6540}">
      <dgm:prSet/>
      <dgm:spPr/>
      <dgm:t>
        <a:bodyPr/>
        <a:lstStyle/>
        <a:p>
          <a:endParaRPr lang="th-TH" b="1"/>
        </a:p>
      </dgm:t>
    </dgm:pt>
    <dgm:pt modelId="{5FB37E8D-4793-4C0B-8764-1CA41A4028C3}">
      <dgm:prSet/>
      <dgm:spPr/>
      <dgm:t>
        <a:bodyPr/>
        <a:lstStyle/>
        <a:p>
          <a:pPr rtl="0"/>
          <a:r>
            <a:rPr lang="th-TH" b="1" dirty="0" smtClean="0">
              <a:latin typeface="TH SarabunIT๙" pitchFamily="34" charset="-34"/>
              <a:cs typeface="TH SarabunIT๙" pitchFamily="34" charset="-34"/>
            </a:rPr>
            <a:t> อำนวยความสะดวก</a:t>
          </a:r>
          <a:endParaRPr lang="th-TH" b="1" dirty="0">
            <a:latin typeface="TH SarabunIT๙" pitchFamily="34" charset="-34"/>
            <a:cs typeface="TH SarabunIT๙" pitchFamily="34" charset="-34"/>
          </a:endParaRPr>
        </a:p>
      </dgm:t>
    </dgm:pt>
    <dgm:pt modelId="{7BA86DD0-97C4-4973-A696-FBEF1B8DD72F}" type="parTrans" cxnId="{C19A0D3B-1EC5-47B1-A48E-92E7687D8CF6}">
      <dgm:prSet/>
      <dgm:spPr/>
      <dgm:t>
        <a:bodyPr/>
        <a:lstStyle/>
        <a:p>
          <a:endParaRPr lang="th-TH" b="1"/>
        </a:p>
      </dgm:t>
    </dgm:pt>
    <dgm:pt modelId="{FCE7F2AF-C695-4475-BF59-21590E7E7160}" type="sibTrans" cxnId="{C19A0D3B-1EC5-47B1-A48E-92E7687D8CF6}">
      <dgm:prSet/>
      <dgm:spPr/>
      <dgm:t>
        <a:bodyPr/>
        <a:lstStyle/>
        <a:p>
          <a:endParaRPr lang="th-TH" b="1"/>
        </a:p>
      </dgm:t>
    </dgm:pt>
    <dgm:pt modelId="{5E8498AC-F6B3-402F-AA9E-9F3113569AE9}">
      <dgm:prSet/>
      <dgm:spPr/>
      <dgm:t>
        <a:bodyPr/>
        <a:lstStyle/>
        <a:p>
          <a:pPr rtl="0"/>
          <a:r>
            <a:rPr lang="th-TH" b="1" dirty="0" smtClean="0">
              <a:latin typeface="TH SarabunIT๙" pitchFamily="34" charset="-34"/>
              <a:cs typeface="TH SarabunIT๙" pitchFamily="34" charset="-34"/>
            </a:rPr>
            <a:t>ประชุมฝ่ายเลขานุการ</a:t>
          </a:r>
          <a:endParaRPr lang="th-TH" b="1" dirty="0">
            <a:latin typeface="TH SarabunIT๙" pitchFamily="34" charset="-34"/>
            <a:cs typeface="TH SarabunIT๙" pitchFamily="34" charset="-34"/>
          </a:endParaRPr>
        </a:p>
      </dgm:t>
    </dgm:pt>
    <dgm:pt modelId="{1B74D120-CA30-47A5-A12D-A9DFFD16B151}" type="parTrans" cxnId="{5ACC6F71-3464-43E5-8E69-5901A0F2556C}">
      <dgm:prSet/>
      <dgm:spPr/>
      <dgm:t>
        <a:bodyPr/>
        <a:lstStyle/>
        <a:p>
          <a:endParaRPr lang="th-TH" b="1"/>
        </a:p>
      </dgm:t>
    </dgm:pt>
    <dgm:pt modelId="{C0E25355-7545-4248-93AD-07B80A2BF7A4}" type="sibTrans" cxnId="{5ACC6F71-3464-43E5-8E69-5901A0F2556C}">
      <dgm:prSet/>
      <dgm:spPr/>
      <dgm:t>
        <a:bodyPr/>
        <a:lstStyle/>
        <a:p>
          <a:endParaRPr lang="th-TH" b="1"/>
        </a:p>
      </dgm:t>
    </dgm:pt>
    <dgm:pt modelId="{16018C54-6CB9-4F25-AD78-5339D7499224}">
      <dgm:prSet/>
      <dgm:spPr/>
      <dgm:t>
        <a:bodyPr/>
        <a:lstStyle/>
        <a:p>
          <a:pPr rtl="0"/>
          <a:r>
            <a:rPr lang="th-TH" b="1" dirty="0" smtClean="0">
              <a:latin typeface="TH SarabunIT๙" pitchFamily="34" charset="-34"/>
              <a:cs typeface="TH SarabunIT๙" pitchFamily="34" charset="-34"/>
            </a:rPr>
            <a:t>ตรวจสอบองค์ประชุม</a:t>
          </a:r>
          <a:endParaRPr lang="th-TH" b="1" dirty="0">
            <a:latin typeface="TH SarabunIT๙" pitchFamily="34" charset="-34"/>
            <a:cs typeface="TH SarabunIT๙" pitchFamily="34" charset="-34"/>
          </a:endParaRPr>
        </a:p>
      </dgm:t>
    </dgm:pt>
    <dgm:pt modelId="{55B72675-8521-42AE-A449-0A8CD78E2776}" type="parTrans" cxnId="{7440AD2E-DE8B-4C66-B5FF-5B9B4293FFC4}">
      <dgm:prSet/>
      <dgm:spPr/>
      <dgm:t>
        <a:bodyPr/>
        <a:lstStyle/>
        <a:p>
          <a:endParaRPr lang="th-TH" b="1"/>
        </a:p>
      </dgm:t>
    </dgm:pt>
    <dgm:pt modelId="{DFADD87D-A7EE-401C-8F55-EC67FF277334}" type="sibTrans" cxnId="{7440AD2E-DE8B-4C66-B5FF-5B9B4293FFC4}">
      <dgm:prSet/>
      <dgm:spPr/>
      <dgm:t>
        <a:bodyPr/>
        <a:lstStyle/>
        <a:p>
          <a:endParaRPr lang="th-TH" b="1"/>
        </a:p>
      </dgm:t>
    </dgm:pt>
    <dgm:pt modelId="{8624CACE-B963-4D2D-BDC6-7F8D17CB69BB}">
      <dgm:prSet/>
      <dgm:spPr/>
      <dgm:t>
        <a:bodyPr/>
        <a:lstStyle/>
        <a:p>
          <a:pPr rtl="0"/>
          <a:r>
            <a:rPr lang="th-TH" b="1" dirty="0" smtClean="0">
              <a:latin typeface="TH SarabunIT๙" pitchFamily="34" charset="-34"/>
              <a:cs typeface="TH SarabunIT๙" pitchFamily="34" charset="-34"/>
            </a:rPr>
            <a:t>จ่ายเบี้ยประชุม</a:t>
          </a:r>
          <a:endParaRPr lang="th-TH" b="1" dirty="0">
            <a:latin typeface="TH SarabunIT๙" pitchFamily="34" charset="-34"/>
            <a:cs typeface="TH SarabunIT๙" pitchFamily="34" charset="-34"/>
          </a:endParaRPr>
        </a:p>
      </dgm:t>
    </dgm:pt>
    <dgm:pt modelId="{C5927820-5D59-41C3-8F63-11BE4C08E3E3}" type="parTrans" cxnId="{18DE975D-7EC0-470F-AC6A-36A7D9A6BFB3}">
      <dgm:prSet/>
      <dgm:spPr/>
      <dgm:t>
        <a:bodyPr/>
        <a:lstStyle/>
        <a:p>
          <a:endParaRPr lang="th-TH" b="1"/>
        </a:p>
      </dgm:t>
    </dgm:pt>
    <dgm:pt modelId="{52BCCD87-8451-4C7A-872C-0B7166CC536B}" type="sibTrans" cxnId="{18DE975D-7EC0-470F-AC6A-36A7D9A6BFB3}">
      <dgm:prSet/>
      <dgm:spPr/>
      <dgm:t>
        <a:bodyPr/>
        <a:lstStyle/>
        <a:p>
          <a:endParaRPr lang="th-TH" b="1"/>
        </a:p>
      </dgm:t>
    </dgm:pt>
    <dgm:pt modelId="{2142799D-2D53-4CB8-8C1D-4322712E7E65}">
      <dgm:prSet/>
      <dgm:spPr/>
      <dgm:t>
        <a:bodyPr/>
        <a:lstStyle/>
        <a:p>
          <a:pPr rtl="0"/>
          <a:r>
            <a:rPr lang="th-TH" b="1" dirty="0" smtClean="0">
              <a:latin typeface="TH SarabunIT๙" pitchFamily="34" charset="-34"/>
              <a:cs typeface="TH SarabunIT๙" pitchFamily="34" charset="-34"/>
            </a:rPr>
            <a:t>ปฏิบัติหน้าที่ฝ่ายเลขานุการ</a:t>
          </a:r>
          <a:endParaRPr lang="th-TH" b="1" dirty="0">
            <a:latin typeface="TH SarabunIT๙" pitchFamily="34" charset="-34"/>
            <a:cs typeface="TH SarabunIT๙" pitchFamily="34" charset="-34"/>
          </a:endParaRPr>
        </a:p>
      </dgm:t>
    </dgm:pt>
    <dgm:pt modelId="{4D670322-519A-4612-A5EB-9D046DDF05DD}" type="parTrans" cxnId="{15A27AC7-81BF-4683-B725-51AC899DD8DC}">
      <dgm:prSet/>
      <dgm:spPr/>
      <dgm:t>
        <a:bodyPr/>
        <a:lstStyle/>
        <a:p>
          <a:endParaRPr lang="th-TH" b="1"/>
        </a:p>
      </dgm:t>
    </dgm:pt>
    <dgm:pt modelId="{39737875-0090-440B-9ABD-E9D19542210D}" type="sibTrans" cxnId="{15A27AC7-81BF-4683-B725-51AC899DD8DC}">
      <dgm:prSet/>
      <dgm:spPr/>
      <dgm:t>
        <a:bodyPr/>
        <a:lstStyle/>
        <a:p>
          <a:endParaRPr lang="th-TH" b="1"/>
        </a:p>
      </dgm:t>
    </dgm:pt>
    <dgm:pt modelId="{CB6539FF-F4A3-4175-9896-D7C35A6ECA0F}">
      <dgm:prSet/>
      <dgm:spPr/>
      <dgm:t>
        <a:bodyPr/>
        <a:lstStyle/>
        <a:p>
          <a:pPr rtl="0"/>
          <a:r>
            <a:rPr lang="th-TH" b="1" dirty="0" smtClean="0">
              <a:latin typeface="TH SarabunIT๙" pitchFamily="34" charset="-34"/>
              <a:cs typeface="TH SarabunIT๙" pitchFamily="34" charset="-34"/>
            </a:rPr>
            <a:t>แจ้งมติที่ประชุม</a:t>
          </a:r>
          <a:endParaRPr lang="th-TH" b="1" dirty="0">
            <a:latin typeface="TH SarabunIT๙" pitchFamily="34" charset="-34"/>
            <a:cs typeface="TH SarabunIT๙" pitchFamily="34" charset="-34"/>
          </a:endParaRPr>
        </a:p>
      </dgm:t>
    </dgm:pt>
    <dgm:pt modelId="{14DA3B2A-9D50-49F4-A6A6-DADF33BF4719}" type="parTrans" cxnId="{4284CB7D-DE11-4A7C-B159-7A16997262DC}">
      <dgm:prSet/>
      <dgm:spPr/>
      <dgm:t>
        <a:bodyPr/>
        <a:lstStyle/>
        <a:p>
          <a:endParaRPr lang="th-TH" b="1"/>
        </a:p>
      </dgm:t>
    </dgm:pt>
    <dgm:pt modelId="{855DA20C-F30A-4679-88EB-58CFB20B35CE}" type="sibTrans" cxnId="{4284CB7D-DE11-4A7C-B159-7A16997262DC}">
      <dgm:prSet/>
      <dgm:spPr/>
      <dgm:t>
        <a:bodyPr/>
        <a:lstStyle/>
        <a:p>
          <a:endParaRPr lang="th-TH" b="1"/>
        </a:p>
      </dgm:t>
    </dgm:pt>
    <dgm:pt modelId="{A6045FEF-8FCB-4F37-AC66-02B1B1CD664E}">
      <dgm:prSet/>
      <dgm:spPr/>
      <dgm:t>
        <a:bodyPr/>
        <a:lstStyle/>
        <a:p>
          <a:pPr rtl="0"/>
          <a:r>
            <a:rPr lang="th-TH" b="1" dirty="0" smtClean="0">
              <a:latin typeface="TH SarabunIT๙" pitchFamily="34" charset="-34"/>
              <a:cs typeface="TH SarabunIT๙" pitchFamily="34" charset="-34"/>
            </a:rPr>
            <a:t>เคลียร์เอกสารการเงิน</a:t>
          </a:r>
          <a:endParaRPr lang="th-TH" b="1" dirty="0">
            <a:latin typeface="TH SarabunIT๙" pitchFamily="34" charset="-34"/>
            <a:cs typeface="TH SarabunIT๙" pitchFamily="34" charset="-34"/>
          </a:endParaRPr>
        </a:p>
      </dgm:t>
    </dgm:pt>
    <dgm:pt modelId="{CA46B07F-BCBA-46E4-971F-94EEB0EAC4C3}" type="parTrans" cxnId="{06152129-0E61-4FE2-B557-D4EBD28D7F10}">
      <dgm:prSet/>
      <dgm:spPr/>
      <dgm:t>
        <a:bodyPr/>
        <a:lstStyle/>
        <a:p>
          <a:endParaRPr lang="th-TH" b="1"/>
        </a:p>
      </dgm:t>
    </dgm:pt>
    <dgm:pt modelId="{AFC8EE2C-F77D-4790-85B7-AED3A8F8C88B}" type="sibTrans" cxnId="{06152129-0E61-4FE2-B557-D4EBD28D7F10}">
      <dgm:prSet/>
      <dgm:spPr/>
      <dgm:t>
        <a:bodyPr/>
        <a:lstStyle/>
        <a:p>
          <a:endParaRPr lang="th-TH" b="1"/>
        </a:p>
      </dgm:t>
    </dgm:pt>
    <dgm:pt modelId="{C7A95A15-18E9-4015-B57A-FCBA93AE81EF}">
      <dgm:prSet/>
      <dgm:spPr/>
      <dgm:t>
        <a:bodyPr/>
        <a:lstStyle/>
        <a:p>
          <a:pPr rtl="0"/>
          <a:r>
            <a:rPr lang="th-TH" b="1" dirty="0" smtClean="0">
              <a:latin typeface="TH SarabunIT๙" pitchFamily="34" charset="-34"/>
              <a:cs typeface="TH SarabunIT๙" pitchFamily="34" charset="-34"/>
            </a:rPr>
            <a:t>ทำรายงานการประชุม</a:t>
          </a:r>
          <a:endParaRPr lang="th-TH" b="1" dirty="0">
            <a:latin typeface="TH SarabunIT๙" pitchFamily="34" charset="-34"/>
            <a:cs typeface="TH SarabunIT๙" pitchFamily="34" charset="-34"/>
          </a:endParaRPr>
        </a:p>
      </dgm:t>
    </dgm:pt>
    <dgm:pt modelId="{7E6F9002-7877-4394-A204-0F21FDE1B58B}" type="parTrans" cxnId="{FBAE67ED-A774-4877-8D77-0186A820ED6F}">
      <dgm:prSet/>
      <dgm:spPr/>
      <dgm:t>
        <a:bodyPr/>
        <a:lstStyle/>
        <a:p>
          <a:endParaRPr lang="th-TH" b="1"/>
        </a:p>
      </dgm:t>
    </dgm:pt>
    <dgm:pt modelId="{EF131F4C-23E1-47E9-AD79-17843DC408F8}" type="sibTrans" cxnId="{FBAE67ED-A774-4877-8D77-0186A820ED6F}">
      <dgm:prSet/>
      <dgm:spPr/>
      <dgm:t>
        <a:bodyPr/>
        <a:lstStyle/>
        <a:p>
          <a:endParaRPr lang="th-TH" b="1"/>
        </a:p>
      </dgm:t>
    </dgm:pt>
    <dgm:pt modelId="{8CFA10E5-D5A7-4EE2-8C7A-BDA1D90D18B2}" type="pres">
      <dgm:prSet presAssocID="{FF371B66-C420-4A4F-8C82-18791407D80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h-TH"/>
        </a:p>
      </dgm:t>
    </dgm:pt>
    <dgm:pt modelId="{0277D386-0035-4131-B9FD-C696DC26FAD7}" type="pres">
      <dgm:prSet presAssocID="{55E19127-61E2-4AA9-8F8F-C140F8235CCC}" presName="root" presStyleCnt="0"/>
      <dgm:spPr/>
      <dgm:t>
        <a:bodyPr/>
        <a:lstStyle/>
        <a:p>
          <a:endParaRPr lang="th-TH"/>
        </a:p>
      </dgm:t>
    </dgm:pt>
    <dgm:pt modelId="{100E1E20-7026-4FF8-847C-DD62956B9B98}" type="pres">
      <dgm:prSet presAssocID="{55E19127-61E2-4AA9-8F8F-C140F8235CCC}" presName="rootComposite" presStyleCnt="0"/>
      <dgm:spPr/>
      <dgm:t>
        <a:bodyPr/>
        <a:lstStyle/>
        <a:p>
          <a:endParaRPr lang="th-TH"/>
        </a:p>
      </dgm:t>
    </dgm:pt>
    <dgm:pt modelId="{5234D115-D90D-4F5F-95C9-3FA4559E6CA8}" type="pres">
      <dgm:prSet presAssocID="{55E19127-61E2-4AA9-8F8F-C140F8235CCC}" presName="rootText" presStyleLbl="node1" presStyleIdx="0" presStyleCnt="2" custScaleX="121997"/>
      <dgm:spPr/>
      <dgm:t>
        <a:bodyPr/>
        <a:lstStyle/>
        <a:p>
          <a:endParaRPr lang="th-TH"/>
        </a:p>
      </dgm:t>
    </dgm:pt>
    <dgm:pt modelId="{73B5BB19-7316-441A-892D-A263B7CFC054}" type="pres">
      <dgm:prSet presAssocID="{55E19127-61E2-4AA9-8F8F-C140F8235CCC}" presName="rootConnector" presStyleLbl="node1" presStyleIdx="0" presStyleCnt="2"/>
      <dgm:spPr/>
      <dgm:t>
        <a:bodyPr/>
        <a:lstStyle/>
        <a:p>
          <a:endParaRPr lang="th-TH"/>
        </a:p>
      </dgm:t>
    </dgm:pt>
    <dgm:pt modelId="{94BF7B51-06C5-466A-A68C-B13B023E062F}" type="pres">
      <dgm:prSet presAssocID="{55E19127-61E2-4AA9-8F8F-C140F8235CCC}" presName="childShape" presStyleCnt="0"/>
      <dgm:spPr/>
      <dgm:t>
        <a:bodyPr/>
        <a:lstStyle/>
        <a:p>
          <a:endParaRPr lang="th-TH"/>
        </a:p>
      </dgm:t>
    </dgm:pt>
    <dgm:pt modelId="{A5F71A9F-F6CB-4A82-9A43-659AE03BE420}" type="pres">
      <dgm:prSet presAssocID="{7BA86DD0-97C4-4973-A696-FBEF1B8DD72F}" presName="Name13" presStyleLbl="parChTrans1D2" presStyleIdx="0" presStyleCnt="8"/>
      <dgm:spPr/>
      <dgm:t>
        <a:bodyPr/>
        <a:lstStyle/>
        <a:p>
          <a:endParaRPr lang="th-TH"/>
        </a:p>
      </dgm:t>
    </dgm:pt>
    <dgm:pt modelId="{C36E4896-41FF-42F8-A95E-DB2BDC0B2C9E}" type="pres">
      <dgm:prSet presAssocID="{5FB37E8D-4793-4C0B-8764-1CA41A4028C3}" presName="childText" presStyleLbl="bgAcc1" presStyleIdx="0" presStyleCnt="8" custScaleX="22261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CF98E9D-7D51-4AB7-AC71-7BEBA5570788}" type="pres">
      <dgm:prSet presAssocID="{55B72675-8521-42AE-A449-0A8CD78E2776}" presName="Name13" presStyleLbl="parChTrans1D2" presStyleIdx="1" presStyleCnt="8"/>
      <dgm:spPr/>
      <dgm:t>
        <a:bodyPr/>
        <a:lstStyle/>
        <a:p>
          <a:endParaRPr lang="th-TH"/>
        </a:p>
      </dgm:t>
    </dgm:pt>
    <dgm:pt modelId="{2CB1F35A-E485-4973-B0DD-016D7DACE0CD}" type="pres">
      <dgm:prSet presAssocID="{16018C54-6CB9-4F25-AD78-5339D7499224}" presName="childText" presStyleLbl="bgAcc1" presStyleIdx="1" presStyleCnt="8" custScaleX="222092" custScaleY="10410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7585D3A-113D-4F7B-966D-085AA8F4E99B}" type="pres">
      <dgm:prSet presAssocID="{C5927820-5D59-41C3-8F63-11BE4C08E3E3}" presName="Name13" presStyleLbl="parChTrans1D2" presStyleIdx="2" presStyleCnt="8"/>
      <dgm:spPr/>
      <dgm:t>
        <a:bodyPr/>
        <a:lstStyle/>
        <a:p>
          <a:endParaRPr lang="th-TH"/>
        </a:p>
      </dgm:t>
    </dgm:pt>
    <dgm:pt modelId="{1CD82E54-21E8-4849-83DF-6E6B469A1124}" type="pres">
      <dgm:prSet presAssocID="{8624CACE-B963-4D2D-BDC6-7F8D17CB69BB}" presName="childText" presStyleLbl="bgAcc1" presStyleIdx="2" presStyleCnt="8" custScaleX="222092" custScaleY="9258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9A55D97-853E-4DA4-8CCE-5494CB6CA1D3}" type="pres">
      <dgm:prSet presAssocID="{4D670322-519A-4612-A5EB-9D046DDF05DD}" presName="Name13" presStyleLbl="parChTrans1D2" presStyleIdx="3" presStyleCnt="8"/>
      <dgm:spPr/>
      <dgm:t>
        <a:bodyPr/>
        <a:lstStyle/>
        <a:p>
          <a:endParaRPr lang="th-TH"/>
        </a:p>
      </dgm:t>
    </dgm:pt>
    <dgm:pt modelId="{3405D7D7-5BBC-4153-8AB8-39500C590639}" type="pres">
      <dgm:prSet presAssocID="{2142799D-2D53-4CB8-8C1D-4322712E7E65}" presName="childText" presStyleLbl="bgAcc1" presStyleIdx="3" presStyleCnt="8" custScaleX="22344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1646271-6334-416D-B32F-584D19D65507}" type="pres">
      <dgm:prSet presAssocID="{33804E9E-3B50-4D9C-BB1C-CF9AAD1B017C}" presName="root" presStyleCnt="0"/>
      <dgm:spPr/>
      <dgm:t>
        <a:bodyPr/>
        <a:lstStyle/>
        <a:p>
          <a:endParaRPr lang="th-TH"/>
        </a:p>
      </dgm:t>
    </dgm:pt>
    <dgm:pt modelId="{0D5A1899-0E3F-448B-950B-08459AD977EC}" type="pres">
      <dgm:prSet presAssocID="{33804E9E-3B50-4D9C-BB1C-CF9AAD1B017C}" presName="rootComposite" presStyleCnt="0"/>
      <dgm:spPr/>
      <dgm:t>
        <a:bodyPr/>
        <a:lstStyle/>
        <a:p>
          <a:endParaRPr lang="th-TH"/>
        </a:p>
      </dgm:t>
    </dgm:pt>
    <dgm:pt modelId="{57B734A6-3C4A-4B0F-B228-3C2AEE337E0F}" type="pres">
      <dgm:prSet presAssocID="{33804E9E-3B50-4D9C-BB1C-CF9AAD1B017C}" presName="rootText" presStyleLbl="node1" presStyleIdx="1" presStyleCnt="2" custScaleX="121852"/>
      <dgm:spPr/>
      <dgm:t>
        <a:bodyPr/>
        <a:lstStyle/>
        <a:p>
          <a:endParaRPr lang="th-TH"/>
        </a:p>
      </dgm:t>
    </dgm:pt>
    <dgm:pt modelId="{3E53ACB9-AE63-47D9-9E7D-FE878990377D}" type="pres">
      <dgm:prSet presAssocID="{33804E9E-3B50-4D9C-BB1C-CF9AAD1B017C}" presName="rootConnector" presStyleLbl="node1" presStyleIdx="1" presStyleCnt="2"/>
      <dgm:spPr/>
      <dgm:t>
        <a:bodyPr/>
        <a:lstStyle/>
        <a:p>
          <a:endParaRPr lang="th-TH"/>
        </a:p>
      </dgm:t>
    </dgm:pt>
    <dgm:pt modelId="{864120B6-48C2-46A1-9C55-FEB7E1E23D2D}" type="pres">
      <dgm:prSet presAssocID="{33804E9E-3B50-4D9C-BB1C-CF9AAD1B017C}" presName="childShape" presStyleCnt="0"/>
      <dgm:spPr/>
      <dgm:t>
        <a:bodyPr/>
        <a:lstStyle/>
        <a:p>
          <a:endParaRPr lang="th-TH"/>
        </a:p>
      </dgm:t>
    </dgm:pt>
    <dgm:pt modelId="{E11182CF-95AB-4557-9687-24032894A410}" type="pres">
      <dgm:prSet presAssocID="{1B74D120-CA30-47A5-A12D-A9DFFD16B151}" presName="Name13" presStyleLbl="parChTrans1D2" presStyleIdx="4" presStyleCnt="8"/>
      <dgm:spPr/>
      <dgm:t>
        <a:bodyPr/>
        <a:lstStyle/>
        <a:p>
          <a:endParaRPr lang="th-TH"/>
        </a:p>
      </dgm:t>
    </dgm:pt>
    <dgm:pt modelId="{4176DDE6-2448-4B65-898E-B1A466DE08A6}" type="pres">
      <dgm:prSet presAssocID="{5E8498AC-F6B3-402F-AA9E-9F3113569AE9}" presName="childText" presStyleLbl="bgAcc1" presStyleIdx="4" presStyleCnt="8" custScaleX="21915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E3DEA7E-D43C-4236-AB9B-9BF431B32F77}" type="pres">
      <dgm:prSet presAssocID="{14DA3B2A-9D50-49F4-A6A6-DADF33BF4719}" presName="Name13" presStyleLbl="parChTrans1D2" presStyleIdx="5" presStyleCnt="8"/>
      <dgm:spPr/>
      <dgm:t>
        <a:bodyPr/>
        <a:lstStyle/>
        <a:p>
          <a:endParaRPr lang="th-TH"/>
        </a:p>
      </dgm:t>
    </dgm:pt>
    <dgm:pt modelId="{707CE275-901E-4EA8-908D-E243903CA085}" type="pres">
      <dgm:prSet presAssocID="{CB6539FF-F4A3-4175-9896-D7C35A6ECA0F}" presName="childText" presStyleLbl="bgAcc1" presStyleIdx="5" presStyleCnt="8" custScaleX="21915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71D2DF1-A4D2-47FF-9ACE-CBC6AA0F1515}" type="pres">
      <dgm:prSet presAssocID="{CA46B07F-BCBA-46E4-971F-94EEB0EAC4C3}" presName="Name13" presStyleLbl="parChTrans1D2" presStyleIdx="6" presStyleCnt="8"/>
      <dgm:spPr/>
      <dgm:t>
        <a:bodyPr/>
        <a:lstStyle/>
        <a:p>
          <a:endParaRPr lang="th-TH"/>
        </a:p>
      </dgm:t>
    </dgm:pt>
    <dgm:pt modelId="{7CD71CF7-B5E5-4621-9C1C-28725E39CE56}" type="pres">
      <dgm:prSet presAssocID="{A6045FEF-8FCB-4F37-AC66-02B1B1CD664E}" presName="childText" presStyleLbl="bgAcc1" presStyleIdx="6" presStyleCnt="8" custScaleX="22012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B3D4F9B-A19A-43CB-91DF-5EEDCF3FEE44}" type="pres">
      <dgm:prSet presAssocID="{7E6F9002-7877-4394-A204-0F21FDE1B58B}" presName="Name13" presStyleLbl="parChTrans1D2" presStyleIdx="7" presStyleCnt="8"/>
      <dgm:spPr/>
      <dgm:t>
        <a:bodyPr/>
        <a:lstStyle/>
        <a:p>
          <a:endParaRPr lang="th-TH"/>
        </a:p>
      </dgm:t>
    </dgm:pt>
    <dgm:pt modelId="{A518A494-8EFA-4B2E-BE45-F1DA5919AF8C}" type="pres">
      <dgm:prSet presAssocID="{C7A95A15-18E9-4015-B57A-FCBA93AE81EF}" presName="childText" presStyleLbl="bgAcc1" presStyleIdx="7" presStyleCnt="8" custScaleX="219153" custLinFactNeighborY="-3808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4202EDE9-CBAF-4575-BAA4-A41EAE79059F}" type="presOf" srcId="{CA46B07F-BCBA-46E4-971F-94EEB0EAC4C3}" destId="{F71D2DF1-A4D2-47FF-9ACE-CBC6AA0F1515}" srcOrd="0" destOrd="0" presId="urn:microsoft.com/office/officeart/2005/8/layout/hierarchy3"/>
    <dgm:cxn modelId="{4284CB7D-DE11-4A7C-B159-7A16997262DC}" srcId="{33804E9E-3B50-4D9C-BB1C-CF9AAD1B017C}" destId="{CB6539FF-F4A3-4175-9896-D7C35A6ECA0F}" srcOrd="1" destOrd="0" parTransId="{14DA3B2A-9D50-49F4-A6A6-DADF33BF4719}" sibTransId="{855DA20C-F30A-4679-88EB-58CFB20B35CE}"/>
    <dgm:cxn modelId="{AA4BF563-585A-4A44-B4BF-E24ABC5284A2}" srcId="{FF371B66-C420-4A4F-8C82-18791407D80D}" destId="{55E19127-61E2-4AA9-8F8F-C140F8235CCC}" srcOrd="0" destOrd="0" parTransId="{EC84DBE1-AC50-498D-BDCB-5300A5CC37FF}" sibTransId="{6636C647-307E-4770-89A2-3C3584AD69C4}"/>
    <dgm:cxn modelId="{2200152D-53B9-4742-959B-0DABC3DA3466}" type="presOf" srcId="{FF371B66-C420-4A4F-8C82-18791407D80D}" destId="{8CFA10E5-D5A7-4EE2-8C7A-BDA1D90D18B2}" srcOrd="0" destOrd="0" presId="urn:microsoft.com/office/officeart/2005/8/layout/hierarchy3"/>
    <dgm:cxn modelId="{18DE975D-7EC0-470F-AC6A-36A7D9A6BFB3}" srcId="{55E19127-61E2-4AA9-8F8F-C140F8235CCC}" destId="{8624CACE-B963-4D2D-BDC6-7F8D17CB69BB}" srcOrd="2" destOrd="0" parTransId="{C5927820-5D59-41C3-8F63-11BE4C08E3E3}" sibTransId="{52BCCD87-8451-4C7A-872C-0B7166CC536B}"/>
    <dgm:cxn modelId="{9C5F6936-47DC-4732-BA6F-1F720AE87194}" type="presOf" srcId="{55B72675-8521-42AE-A449-0A8CD78E2776}" destId="{2CF98E9D-7D51-4AB7-AC71-7BEBA5570788}" srcOrd="0" destOrd="0" presId="urn:microsoft.com/office/officeart/2005/8/layout/hierarchy3"/>
    <dgm:cxn modelId="{7440AD2E-DE8B-4C66-B5FF-5B9B4293FFC4}" srcId="{55E19127-61E2-4AA9-8F8F-C140F8235CCC}" destId="{16018C54-6CB9-4F25-AD78-5339D7499224}" srcOrd="1" destOrd="0" parTransId="{55B72675-8521-42AE-A449-0A8CD78E2776}" sibTransId="{DFADD87D-A7EE-401C-8F55-EC67FF277334}"/>
    <dgm:cxn modelId="{F313D113-ED9F-4BAB-B4C9-CA546A429F69}" type="presOf" srcId="{8624CACE-B963-4D2D-BDC6-7F8D17CB69BB}" destId="{1CD82E54-21E8-4849-83DF-6E6B469A1124}" srcOrd="0" destOrd="0" presId="urn:microsoft.com/office/officeart/2005/8/layout/hierarchy3"/>
    <dgm:cxn modelId="{58D256EF-9B18-47AB-B396-D18CEEFCC9A7}" type="presOf" srcId="{7E6F9002-7877-4394-A204-0F21FDE1B58B}" destId="{9B3D4F9B-A19A-43CB-91DF-5EEDCF3FEE44}" srcOrd="0" destOrd="0" presId="urn:microsoft.com/office/officeart/2005/8/layout/hierarchy3"/>
    <dgm:cxn modelId="{69796676-8C2F-4BEA-854D-1B03EFB89625}" type="presOf" srcId="{7BA86DD0-97C4-4973-A696-FBEF1B8DD72F}" destId="{A5F71A9F-F6CB-4A82-9A43-659AE03BE420}" srcOrd="0" destOrd="0" presId="urn:microsoft.com/office/officeart/2005/8/layout/hierarchy3"/>
    <dgm:cxn modelId="{27DBCECF-FDE4-49B4-9C92-211070773BAB}" type="presOf" srcId="{33804E9E-3B50-4D9C-BB1C-CF9AAD1B017C}" destId="{3E53ACB9-AE63-47D9-9E7D-FE878990377D}" srcOrd="1" destOrd="0" presId="urn:microsoft.com/office/officeart/2005/8/layout/hierarchy3"/>
    <dgm:cxn modelId="{978E912E-59DF-4B3C-8F82-D4BC4F645BB3}" type="presOf" srcId="{14DA3B2A-9D50-49F4-A6A6-DADF33BF4719}" destId="{BE3DEA7E-D43C-4236-AB9B-9BF431B32F77}" srcOrd="0" destOrd="0" presId="urn:microsoft.com/office/officeart/2005/8/layout/hierarchy3"/>
    <dgm:cxn modelId="{AC8B11B4-045B-447B-9FB6-DF868987E959}" type="presOf" srcId="{55E19127-61E2-4AA9-8F8F-C140F8235CCC}" destId="{5234D115-D90D-4F5F-95C9-3FA4559E6CA8}" srcOrd="0" destOrd="0" presId="urn:microsoft.com/office/officeart/2005/8/layout/hierarchy3"/>
    <dgm:cxn modelId="{C5CBC812-BC69-4895-8394-DFE570FB5D25}" type="presOf" srcId="{5FB37E8D-4793-4C0B-8764-1CA41A4028C3}" destId="{C36E4896-41FF-42F8-A95E-DB2BDC0B2C9E}" srcOrd="0" destOrd="0" presId="urn:microsoft.com/office/officeart/2005/8/layout/hierarchy3"/>
    <dgm:cxn modelId="{D916D882-684C-476E-9624-5ED1D6A2655A}" type="presOf" srcId="{C7A95A15-18E9-4015-B57A-FCBA93AE81EF}" destId="{A518A494-8EFA-4B2E-BE45-F1DA5919AF8C}" srcOrd="0" destOrd="0" presId="urn:microsoft.com/office/officeart/2005/8/layout/hierarchy3"/>
    <dgm:cxn modelId="{ED36C61F-D8CE-40B9-8BCA-47496AB84CED}" type="presOf" srcId="{55E19127-61E2-4AA9-8F8F-C140F8235CCC}" destId="{73B5BB19-7316-441A-892D-A263B7CFC054}" srcOrd="1" destOrd="0" presId="urn:microsoft.com/office/officeart/2005/8/layout/hierarchy3"/>
    <dgm:cxn modelId="{3D87C2BE-8603-41C8-95C2-E5FDFDE8D997}" type="presOf" srcId="{4D670322-519A-4612-A5EB-9D046DDF05DD}" destId="{D9A55D97-853E-4DA4-8CCE-5494CB6CA1D3}" srcOrd="0" destOrd="0" presId="urn:microsoft.com/office/officeart/2005/8/layout/hierarchy3"/>
    <dgm:cxn modelId="{FBAE67ED-A774-4877-8D77-0186A820ED6F}" srcId="{33804E9E-3B50-4D9C-BB1C-CF9AAD1B017C}" destId="{C7A95A15-18E9-4015-B57A-FCBA93AE81EF}" srcOrd="3" destOrd="0" parTransId="{7E6F9002-7877-4394-A204-0F21FDE1B58B}" sibTransId="{EF131F4C-23E1-47E9-AD79-17843DC408F8}"/>
    <dgm:cxn modelId="{15A27AC7-81BF-4683-B725-51AC899DD8DC}" srcId="{55E19127-61E2-4AA9-8F8F-C140F8235CCC}" destId="{2142799D-2D53-4CB8-8C1D-4322712E7E65}" srcOrd="3" destOrd="0" parTransId="{4D670322-519A-4612-A5EB-9D046DDF05DD}" sibTransId="{39737875-0090-440B-9ABD-E9D19542210D}"/>
    <dgm:cxn modelId="{6B69234C-1AF0-48C6-B0FF-54561A59C4A7}" type="presOf" srcId="{C5927820-5D59-41C3-8F63-11BE4C08E3E3}" destId="{47585D3A-113D-4F7B-966D-085AA8F4E99B}" srcOrd="0" destOrd="0" presId="urn:microsoft.com/office/officeart/2005/8/layout/hierarchy3"/>
    <dgm:cxn modelId="{F93AC7F3-E289-41A1-959C-9BFB5258445D}" type="presOf" srcId="{1B74D120-CA30-47A5-A12D-A9DFFD16B151}" destId="{E11182CF-95AB-4557-9687-24032894A410}" srcOrd="0" destOrd="0" presId="urn:microsoft.com/office/officeart/2005/8/layout/hierarchy3"/>
    <dgm:cxn modelId="{C1812C97-67BC-4D09-923F-D5C219B1E330}" type="presOf" srcId="{33804E9E-3B50-4D9C-BB1C-CF9AAD1B017C}" destId="{57B734A6-3C4A-4B0F-B228-3C2AEE337E0F}" srcOrd="0" destOrd="0" presId="urn:microsoft.com/office/officeart/2005/8/layout/hierarchy3"/>
    <dgm:cxn modelId="{ABE48512-8A3F-4A06-978B-A158740B6540}" srcId="{FF371B66-C420-4A4F-8C82-18791407D80D}" destId="{33804E9E-3B50-4D9C-BB1C-CF9AAD1B017C}" srcOrd="1" destOrd="0" parTransId="{D59600FD-10D5-4A15-96E2-EF87E8D57EE0}" sibTransId="{B29F769B-A29C-4404-AA2F-BDADA9849077}"/>
    <dgm:cxn modelId="{42CF580E-D521-49D8-B502-3FAEBEEC9F18}" type="presOf" srcId="{CB6539FF-F4A3-4175-9896-D7C35A6ECA0F}" destId="{707CE275-901E-4EA8-908D-E243903CA085}" srcOrd="0" destOrd="0" presId="urn:microsoft.com/office/officeart/2005/8/layout/hierarchy3"/>
    <dgm:cxn modelId="{619966FC-6392-4FF6-839F-8552906EE732}" type="presOf" srcId="{5E8498AC-F6B3-402F-AA9E-9F3113569AE9}" destId="{4176DDE6-2448-4B65-898E-B1A466DE08A6}" srcOrd="0" destOrd="0" presId="urn:microsoft.com/office/officeart/2005/8/layout/hierarchy3"/>
    <dgm:cxn modelId="{F9A61CF2-582F-420D-9AC6-4F412F0A9CC2}" type="presOf" srcId="{2142799D-2D53-4CB8-8C1D-4322712E7E65}" destId="{3405D7D7-5BBC-4153-8AB8-39500C590639}" srcOrd="0" destOrd="0" presId="urn:microsoft.com/office/officeart/2005/8/layout/hierarchy3"/>
    <dgm:cxn modelId="{06152129-0E61-4FE2-B557-D4EBD28D7F10}" srcId="{33804E9E-3B50-4D9C-BB1C-CF9AAD1B017C}" destId="{A6045FEF-8FCB-4F37-AC66-02B1B1CD664E}" srcOrd="2" destOrd="0" parTransId="{CA46B07F-BCBA-46E4-971F-94EEB0EAC4C3}" sibTransId="{AFC8EE2C-F77D-4790-85B7-AED3A8F8C88B}"/>
    <dgm:cxn modelId="{A06CA709-0778-4525-9C8B-ABF8A0F6FBB4}" type="presOf" srcId="{16018C54-6CB9-4F25-AD78-5339D7499224}" destId="{2CB1F35A-E485-4973-B0DD-016D7DACE0CD}" srcOrd="0" destOrd="0" presId="urn:microsoft.com/office/officeart/2005/8/layout/hierarchy3"/>
    <dgm:cxn modelId="{C19A0D3B-1EC5-47B1-A48E-92E7687D8CF6}" srcId="{55E19127-61E2-4AA9-8F8F-C140F8235CCC}" destId="{5FB37E8D-4793-4C0B-8764-1CA41A4028C3}" srcOrd="0" destOrd="0" parTransId="{7BA86DD0-97C4-4973-A696-FBEF1B8DD72F}" sibTransId="{FCE7F2AF-C695-4475-BF59-21590E7E7160}"/>
    <dgm:cxn modelId="{5DE25408-3025-498A-8884-A8C60F97D329}" type="presOf" srcId="{A6045FEF-8FCB-4F37-AC66-02B1B1CD664E}" destId="{7CD71CF7-B5E5-4621-9C1C-28725E39CE56}" srcOrd="0" destOrd="0" presId="urn:microsoft.com/office/officeart/2005/8/layout/hierarchy3"/>
    <dgm:cxn modelId="{5ACC6F71-3464-43E5-8E69-5901A0F2556C}" srcId="{33804E9E-3B50-4D9C-BB1C-CF9AAD1B017C}" destId="{5E8498AC-F6B3-402F-AA9E-9F3113569AE9}" srcOrd="0" destOrd="0" parTransId="{1B74D120-CA30-47A5-A12D-A9DFFD16B151}" sibTransId="{C0E25355-7545-4248-93AD-07B80A2BF7A4}"/>
    <dgm:cxn modelId="{F8F3D3C3-F754-42BB-9634-DF08018B9613}" type="presParOf" srcId="{8CFA10E5-D5A7-4EE2-8C7A-BDA1D90D18B2}" destId="{0277D386-0035-4131-B9FD-C696DC26FAD7}" srcOrd="0" destOrd="0" presId="urn:microsoft.com/office/officeart/2005/8/layout/hierarchy3"/>
    <dgm:cxn modelId="{619ECAB7-1663-4327-A989-A3EF3B1E2080}" type="presParOf" srcId="{0277D386-0035-4131-B9FD-C696DC26FAD7}" destId="{100E1E20-7026-4FF8-847C-DD62956B9B98}" srcOrd="0" destOrd="0" presId="urn:microsoft.com/office/officeart/2005/8/layout/hierarchy3"/>
    <dgm:cxn modelId="{70ECEC72-7B28-46E2-9507-D0AAA49F910F}" type="presParOf" srcId="{100E1E20-7026-4FF8-847C-DD62956B9B98}" destId="{5234D115-D90D-4F5F-95C9-3FA4559E6CA8}" srcOrd="0" destOrd="0" presId="urn:microsoft.com/office/officeart/2005/8/layout/hierarchy3"/>
    <dgm:cxn modelId="{02BFB259-BCEE-4BFB-B050-27EADD61FD39}" type="presParOf" srcId="{100E1E20-7026-4FF8-847C-DD62956B9B98}" destId="{73B5BB19-7316-441A-892D-A263B7CFC054}" srcOrd="1" destOrd="0" presId="urn:microsoft.com/office/officeart/2005/8/layout/hierarchy3"/>
    <dgm:cxn modelId="{1049A6CF-72C2-4BB3-BCDD-29D9A853B198}" type="presParOf" srcId="{0277D386-0035-4131-B9FD-C696DC26FAD7}" destId="{94BF7B51-06C5-466A-A68C-B13B023E062F}" srcOrd="1" destOrd="0" presId="urn:microsoft.com/office/officeart/2005/8/layout/hierarchy3"/>
    <dgm:cxn modelId="{A0DDC383-62F3-4680-BEE8-B4429363AF9B}" type="presParOf" srcId="{94BF7B51-06C5-466A-A68C-B13B023E062F}" destId="{A5F71A9F-F6CB-4A82-9A43-659AE03BE420}" srcOrd="0" destOrd="0" presId="urn:microsoft.com/office/officeart/2005/8/layout/hierarchy3"/>
    <dgm:cxn modelId="{08847A8D-1DD9-44CE-8FC1-D35CD87A9170}" type="presParOf" srcId="{94BF7B51-06C5-466A-A68C-B13B023E062F}" destId="{C36E4896-41FF-42F8-A95E-DB2BDC0B2C9E}" srcOrd="1" destOrd="0" presId="urn:microsoft.com/office/officeart/2005/8/layout/hierarchy3"/>
    <dgm:cxn modelId="{773B3DF4-402F-454C-94BC-0A4128AABDE2}" type="presParOf" srcId="{94BF7B51-06C5-466A-A68C-B13B023E062F}" destId="{2CF98E9D-7D51-4AB7-AC71-7BEBA5570788}" srcOrd="2" destOrd="0" presId="urn:microsoft.com/office/officeart/2005/8/layout/hierarchy3"/>
    <dgm:cxn modelId="{EDC74654-ECB4-46AB-989D-C6DA0D7BB61A}" type="presParOf" srcId="{94BF7B51-06C5-466A-A68C-B13B023E062F}" destId="{2CB1F35A-E485-4973-B0DD-016D7DACE0CD}" srcOrd="3" destOrd="0" presId="urn:microsoft.com/office/officeart/2005/8/layout/hierarchy3"/>
    <dgm:cxn modelId="{E3A6CE0D-63E4-4E9C-A4C5-9EC025433439}" type="presParOf" srcId="{94BF7B51-06C5-466A-A68C-B13B023E062F}" destId="{47585D3A-113D-4F7B-966D-085AA8F4E99B}" srcOrd="4" destOrd="0" presId="urn:microsoft.com/office/officeart/2005/8/layout/hierarchy3"/>
    <dgm:cxn modelId="{C331D321-FAB1-47C0-BC7D-77BD216A839E}" type="presParOf" srcId="{94BF7B51-06C5-466A-A68C-B13B023E062F}" destId="{1CD82E54-21E8-4849-83DF-6E6B469A1124}" srcOrd="5" destOrd="0" presId="urn:microsoft.com/office/officeart/2005/8/layout/hierarchy3"/>
    <dgm:cxn modelId="{D72EAEE1-946B-46F4-860C-C23E6792DE30}" type="presParOf" srcId="{94BF7B51-06C5-466A-A68C-B13B023E062F}" destId="{D9A55D97-853E-4DA4-8CCE-5494CB6CA1D3}" srcOrd="6" destOrd="0" presId="urn:microsoft.com/office/officeart/2005/8/layout/hierarchy3"/>
    <dgm:cxn modelId="{84867565-A742-453F-84ED-7E4653D889AC}" type="presParOf" srcId="{94BF7B51-06C5-466A-A68C-B13B023E062F}" destId="{3405D7D7-5BBC-4153-8AB8-39500C590639}" srcOrd="7" destOrd="0" presId="urn:microsoft.com/office/officeart/2005/8/layout/hierarchy3"/>
    <dgm:cxn modelId="{DE024567-8320-4645-9DE4-EB69132DD2E7}" type="presParOf" srcId="{8CFA10E5-D5A7-4EE2-8C7A-BDA1D90D18B2}" destId="{E1646271-6334-416D-B32F-584D19D65507}" srcOrd="1" destOrd="0" presId="urn:microsoft.com/office/officeart/2005/8/layout/hierarchy3"/>
    <dgm:cxn modelId="{5E9577C4-4926-412E-9ED1-A50CC640C1C6}" type="presParOf" srcId="{E1646271-6334-416D-B32F-584D19D65507}" destId="{0D5A1899-0E3F-448B-950B-08459AD977EC}" srcOrd="0" destOrd="0" presId="urn:microsoft.com/office/officeart/2005/8/layout/hierarchy3"/>
    <dgm:cxn modelId="{A32083C7-137D-40C7-8577-9FACA57B96D9}" type="presParOf" srcId="{0D5A1899-0E3F-448B-950B-08459AD977EC}" destId="{57B734A6-3C4A-4B0F-B228-3C2AEE337E0F}" srcOrd="0" destOrd="0" presId="urn:microsoft.com/office/officeart/2005/8/layout/hierarchy3"/>
    <dgm:cxn modelId="{3654F838-297B-40DB-9331-5DB34ACC7FDE}" type="presParOf" srcId="{0D5A1899-0E3F-448B-950B-08459AD977EC}" destId="{3E53ACB9-AE63-47D9-9E7D-FE878990377D}" srcOrd="1" destOrd="0" presId="urn:microsoft.com/office/officeart/2005/8/layout/hierarchy3"/>
    <dgm:cxn modelId="{29E2E260-FDF2-4BAB-815D-196ACF93FA51}" type="presParOf" srcId="{E1646271-6334-416D-B32F-584D19D65507}" destId="{864120B6-48C2-46A1-9C55-FEB7E1E23D2D}" srcOrd="1" destOrd="0" presId="urn:microsoft.com/office/officeart/2005/8/layout/hierarchy3"/>
    <dgm:cxn modelId="{E3DDBE22-1AB7-4DE1-ABE8-BFD7EE4CF371}" type="presParOf" srcId="{864120B6-48C2-46A1-9C55-FEB7E1E23D2D}" destId="{E11182CF-95AB-4557-9687-24032894A410}" srcOrd="0" destOrd="0" presId="urn:microsoft.com/office/officeart/2005/8/layout/hierarchy3"/>
    <dgm:cxn modelId="{B59CF8E0-902A-4388-9B8F-ECA004277E14}" type="presParOf" srcId="{864120B6-48C2-46A1-9C55-FEB7E1E23D2D}" destId="{4176DDE6-2448-4B65-898E-B1A466DE08A6}" srcOrd="1" destOrd="0" presId="urn:microsoft.com/office/officeart/2005/8/layout/hierarchy3"/>
    <dgm:cxn modelId="{A4CC2E66-7F15-49CF-A423-DD6679686482}" type="presParOf" srcId="{864120B6-48C2-46A1-9C55-FEB7E1E23D2D}" destId="{BE3DEA7E-D43C-4236-AB9B-9BF431B32F77}" srcOrd="2" destOrd="0" presId="urn:microsoft.com/office/officeart/2005/8/layout/hierarchy3"/>
    <dgm:cxn modelId="{B0CE0420-DED1-4C4C-8C39-0997F5449140}" type="presParOf" srcId="{864120B6-48C2-46A1-9C55-FEB7E1E23D2D}" destId="{707CE275-901E-4EA8-908D-E243903CA085}" srcOrd="3" destOrd="0" presId="urn:microsoft.com/office/officeart/2005/8/layout/hierarchy3"/>
    <dgm:cxn modelId="{651AF054-3192-4514-90BC-6371A4305FA4}" type="presParOf" srcId="{864120B6-48C2-46A1-9C55-FEB7E1E23D2D}" destId="{F71D2DF1-A4D2-47FF-9ACE-CBC6AA0F1515}" srcOrd="4" destOrd="0" presId="urn:microsoft.com/office/officeart/2005/8/layout/hierarchy3"/>
    <dgm:cxn modelId="{30C9A0A7-7127-4632-A4BE-B2BC4270E600}" type="presParOf" srcId="{864120B6-48C2-46A1-9C55-FEB7E1E23D2D}" destId="{7CD71CF7-B5E5-4621-9C1C-28725E39CE56}" srcOrd="5" destOrd="0" presId="urn:microsoft.com/office/officeart/2005/8/layout/hierarchy3"/>
    <dgm:cxn modelId="{A5DCEFFA-45F3-48A8-89A0-9460ED668C5C}" type="presParOf" srcId="{864120B6-48C2-46A1-9C55-FEB7E1E23D2D}" destId="{9B3D4F9B-A19A-43CB-91DF-5EEDCF3FEE44}" srcOrd="6" destOrd="0" presId="urn:microsoft.com/office/officeart/2005/8/layout/hierarchy3"/>
    <dgm:cxn modelId="{D1A25A81-C7D9-40DF-8D6D-E1108469D6E3}" type="presParOf" srcId="{864120B6-48C2-46A1-9C55-FEB7E1E23D2D}" destId="{A518A494-8EFA-4B2E-BE45-F1DA5919AF8C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0AC28C60-C37A-4277-9B77-505FC2E1C1D8}" type="doc">
      <dgm:prSet loTypeId="urn:microsoft.com/office/officeart/2005/8/layout/pyramid2" loCatId="pyramid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th-TH"/>
        </a:p>
      </dgm:t>
    </dgm:pt>
    <dgm:pt modelId="{7B6DF0D1-E15D-4983-B6E4-1505A8BAC360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th-TH" sz="2800" b="1" dirty="0" smtClean="0">
              <a:latin typeface="TH SarabunIT๙" pitchFamily="34" charset="-34"/>
              <a:cs typeface="TH SarabunIT๙" pitchFamily="34" charset="-34"/>
            </a:rPr>
            <a:t>รวบรวมประเด็นความเห็น/มติ</a:t>
          </a:r>
          <a:endParaRPr lang="th-TH" sz="2800" b="1" dirty="0">
            <a:latin typeface="TH SarabunIT๙" pitchFamily="34" charset="-34"/>
            <a:cs typeface="TH SarabunIT๙" pitchFamily="34" charset="-34"/>
          </a:endParaRPr>
        </a:p>
      </dgm:t>
    </dgm:pt>
    <dgm:pt modelId="{2EEF8095-F504-420F-B95E-2D8B39B56C08}" type="parTrans" cxnId="{19A5A371-D605-455E-8319-CEDEC51CEB88}">
      <dgm:prSet/>
      <dgm:spPr/>
      <dgm:t>
        <a:bodyPr/>
        <a:lstStyle/>
        <a:p>
          <a:endParaRPr lang="th-TH"/>
        </a:p>
      </dgm:t>
    </dgm:pt>
    <dgm:pt modelId="{D0F9F245-B209-4FF1-9CF1-3106F35B3C9B}" type="sibTrans" cxnId="{19A5A371-D605-455E-8319-CEDEC51CEB88}">
      <dgm:prSet/>
      <dgm:spPr/>
      <dgm:t>
        <a:bodyPr/>
        <a:lstStyle/>
        <a:p>
          <a:endParaRPr lang="th-TH"/>
        </a:p>
      </dgm:t>
    </dgm:pt>
    <dgm:pt modelId="{A37E0308-C590-4B66-927A-A5BCE877954D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th-TH" sz="2800" b="1" dirty="0" smtClean="0">
              <a:latin typeface="TH SarabunIT๙" pitchFamily="34" charset="-34"/>
              <a:cs typeface="TH SarabunIT๙" pitchFamily="34" charset="-34"/>
            </a:rPr>
            <a:t>ประสานกับผู้เกี่ยวข้อง</a:t>
          </a:r>
          <a:endParaRPr lang="th-TH" sz="2400" b="1" dirty="0" smtClean="0">
            <a:latin typeface="TH SarabunIT๙" pitchFamily="34" charset="-34"/>
            <a:cs typeface="TH SarabunIT๙" pitchFamily="34" charset="-34"/>
          </a:endParaRPr>
        </a:p>
      </dgm:t>
    </dgm:pt>
    <dgm:pt modelId="{87AC860E-E7B2-4F00-8756-D9FC6D6079BE}" type="parTrans" cxnId="{F4E9C1C7-61BD-458C-8A9C-C482F2EF0242}">
      <dgm:prSet/>
      <dgm:spPr/>
      <dgm:t>
        <a:bodyPr/>
        <a:lstStyle/>
        <a:p>
          <a:endParaRPr lang="th-TH"/>
        </a:p>
      </dgm:t>
    </dgm:pt>
    <dgm:pt modelId="{638F3163-63EB-4BD1-950B-5E153C4ACFAC}" type="sibTrans" cxnId="{F4E9C1C7-61BD-458C-8A9C-C482F2EF0242}">
      <dgm:prSet/>
      <dgm:spPr/>
      <dgm:t>
        <a:bodyPr/>
        <a:lstStyle/>
        <a:p>
          <a:endParaRPr lang="th-TH"/>
        </a:p>
      </dgm:t>
    </dgm:pt>
    <dgm:pt modelId="{1B706084-2000-4820-9360-D827E83E78EE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th-TH" sz="2800" b="1" dirty="0" smtClean="0">
              <a:latin typeface="TH SarabunIT๙" pitchFamily="34" charset="-34"/>
              <a:cs typeface="TH SarabunIT๙" pitchFamily="34" charset="-34"/>
            </a:rPr>
            <a:t>จัดทำสรุปผลการดำเนินงาน</a:t>
          </a:r>
        </a:p>
      </dgm:t>
    </dgm:pt>
    <dgm:pt modelId="{CA9FAD17-0631-4B85-B173-56F3B333DF08}" type="parTrans" cxnId="{B03516CF-BC5D-4060-8EC1-0D4DAACDC142}">
      <dgm:prSet/>
      <dgm:spPr/>
      <dgm:t>
        <a:bodyPr/>
        <a:lstStyle/>
        <a:p>
          <a:endParaRPr lang="th-TH"/>
        </a:p>
      </dgm:t>
    </dgm:pt>
    <dgm:pt modelId="{9990CC90-3F83-436A-9400-9C9AB0350C00}" type="sibTrans" cxnId="{B03516CF-BC5D-4060-8EC1-0D4DAACDC142}">
      <dgm:prSet/>
      <dgm:spPr/>
      <dgm:t>
        <a:bodyPr/>
        <a:lstStyle/>
        <a:p>
          <a:endParaRPr lang="th-TH"/>
        </a:p>
      </dgm:t>
    </dgm:pt>
    <dgm:pt modelId="{A838D940-C57F-4776-A2A9-8494316A7188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th-TH" sz="2000" b="1" dirty="0" smtClean="0">
              <a:latin typeface="TH SarabunIT๙" pitchFamily="34" charset="-34"/>
              <a:cs typeface="TH SarabunIT๙" pitchFamily="34" charset="-34"/>
            </a:rPr>
            <a:t>ติดตามผลการดำเนินงาน/ความก้าวหน้า</a:t>
          </a:r>
        </a:p>
      </dgm:t>
    </dgm:pt>
    <dgm:pt modelId="{5A0EE34E-D9DB-4BB6-873F-C19FB1B8233D}" type="parTrans" cxnId="{4AA7BFB9-D492-493E-9F6C-F0DA2A69D3E4}">
      <dgm:prSet/>
      <dgm:spPr/>
      <dgm:t>
        <a:bodyPr/>
        <a:lstStyle/>
        <a:p>
          <a:endParaRPr lang="th-TH"/>
        </a:p>
      </dgm:t>
    </dgm:pt>
    <dgm:pt modelId="{AB0ADC17-9305-4BDD-BE1B-764A30361C76}" type="sibTrans" cxnId="{4AA7BFB9-D492-493E-9F6C-F0DA2A69D3E4}">
      <dgm:prSet/>
      <dgm:spPr/>
      <dgm:t>
        <a:bodyPr/>
        <a:lstStyle/>
        <a:p>
          <a:endParaRPr lang="th-TH"/>
        </a:p>
      </dgm:t>
    </dgm:pt>
    <dgm:pt modelId="{3FB1CB00-A61D-4233-A946-67CEEABA7AAE}" type="pres">
      <dgm:prSet presAssocID="{0AC28C60-C37A-4277-9B77-505FC2E1C1D8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th-TH"/>
        </a:p>
      </dgm:t>
    </dgm:pt>
    <dgm:pt modelId="{106F35C2-F38B-489A-95E9-F473DCEA233B}" type="pres">
      <dgm:prSet presAssocID="{0AC28C60-C37A-4277-9B77-505FC2E1C1D8}" presName="pyramid" presStyleLbl="node1" presStyleIdx="0" presStyleCn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th-TH"/>
        </a:p>
      </dgm:t>
    </dgm:pt>
    <dgm:pt modelId="{CAEAA694-CECF-465E-8EEC-CE8ADBFA5F34}" type="pres">
      <dgm:prSet presAssocID="{0AC28C60-C37A-4277-9B77-505FC2E1C1D8}" presName="theList" presStyleCnt="0"/>
      <dgm:spPr/>
    </dgm:pt>
    <dgm:pt modelId="{F117489C-9BAB-4861-A496-E6D67924FE3C}" type="pres">
      <dgm:prSet presAssocID="{7B6DF0D1-E15D-4983-B6E4-1505A8BAC360}" presName="aNode" presStyleLbl="fgAcc1" presStyleIdx="0" presStyleCnt="3" custScaleX="127055" custLinFactY="10764" custLinFactNeighborY="100000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0CDBADC3-A8A6-414A-85C5-C06B140DBB44}" type="pres">
      <dgm:prSet presAssocID="{7B6DF0D1-E15D-4983-B6E4-1505A8BAC360}" presName="aSpace" presStyleCnt="0"/>
      <dgm:spPr/>
    </dgm:pt>
    <dgm:pt modelId="{FD8D50AF-8FDF-47F9-801B-97D777CF684E}" type="pres">
      <dgm:prSet presAssocID="{A37E0308-C590-4B66-927A-A5BCE877954D}" presName="aNode" presStyleLbl="fgAcc1" presStyleIdx="1" presStyleCnt="3" custScaleX="126013" custLinFactY="10764" custLinFactNeighborY="100000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E31C3CE-712B-499A-B9CF-16170F032BF1}" type="pres">
      <dgm:prSet presAssocID="{A37E0308-C590-4B66-927A-A5BCE877954D}" presName="aSpace" presStyleCnt="0"/>
      <dgm:spPr/>
    </dgm:pt>
    <dgm:pt modelId="{CEF95E36-C351-42FA-966C-50C87306AB4A}" type="pres">
      <dgm:prSet presAssocID="{1B706084-2000-4820-9360-D827E83E78EE}" presName="aNode" presStyleLbl="fgAcc1" presStyleIdx="2" presStyleCnt="3" custScaleX="126013" custLinFactY="10764" custLinFactNeighborY="100000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3DA6E17-7F77-4FB8-8EE0-71EF45B7E3E3}" type="pres">
      <dgm:prSet presAssocID="{1B706084-2000-4820-9360-D827E83E78EE}" presName="aSpace" presStyleCnt="0"/>
      <dgm:spPr/>
    </dgm:pt>
  </dgm:ptLst>
  <dgm:cxnLst>
    <dgm:cxn modelId="{19A5A371-D605-455E-8319-CEDEC51CEB88}" srcId="{0AC28C60-C37A-4277-9B77-505FC2E1C1D8}" destId="{7B6DF0D1-E15D-4983-B6E4-1505A8BAC360}" srcOrd="0" destOrd="0" parTransId="{2EEF8095-F504-420F-B95E-2D8B39B56C08}" sibTransId="{D0F9F245-B209-4FF1-9CF1-3106F35B3C9B}"/>
    <dgm:cxn modelId="{7C5D3C91-E2EE-4B49-8EEF-D345603E1030}" type="presOf" srcId="{1B706084-2000-4820-9360-D827E83E78EE}" destId="{CEF95E36-C351-42FA-966C-50C87306AB4A}" srcOrd="0" destOrd="0" presId="urn:microsoft.com/office/officeart/2005/8/layout/pyramid2"/>
    <dgm:cxn modelId="{4AA7BFB9-D492-493E-9F6C-F0DA2A69D3E4}" srcId="{A37E0308-C590-4B66-927A-A5BCE877954D}" destId="{A838D940-C57F-4776-A2A9-8494316A7188}" srcOrd="0" destOrd="0" parTransId="{5A0EE34E-D9DB-4BB6-873F-C19FB1B8233D}" sibTransId="{AB0ADC17-9305-4BDD-BE1B-764A30361C76}"/>
    <dgm:cxn modelId="{B03516CF-BC5D-4060-8EC1-0D4DAACDC142}" srcId="{0AC28C60-C37A-4277-9B77-505FC2E1C1D8}" destId="{1B706084-2000-4820-9360-D827E83E78EE}" srcOrd="2" destOrd="0" parTransId="{CA9FAD17-0631-4B85-B173-56F3B333DF08}" sibTransId="{9990CC90-3F83-436A-9400-9C9AB0350C00}"/>
    <dgm:cxn modelId="{D7531006-18C0-4F6B-B891-4AC3B885B0C1}" type="presOf" srcId="{A37E0308-C590-4B66-927A-A5BCE877954D}" destId="{FD8D50AF-8FDF-47F9-801B-97D777CF684E}" srcOrd="0" destOrd="0" presId="urn:microsoft.com/office/officeart/2005/8/layout/pyramid2"/>
    <dgm:cxn modelId="{F4E9C1C7-61BD-458C-8A9C-C482F2EF0242}" srcId="{0AC28C60-C37A-4277-9B77-505FC2E1C1D8}" destId="{A37E0308-C590-4B66-927A-A5BCE877954D}" srcOrd="1" destOrd="0" parTransId="{87AC860E-E7B2-4F00-8756-D9FC6D6079BE}" sibTransId="{638F3163-63EB-4BD1-950B-5E153C4ACFAC}"/>
    <dgm:cxn modelId="{A6690CFB-4234-4E5B-B7DA-B3ABE32B050F}" type="presOf" srcId="{7B6DF0D1-E15D-4983-B6E4-1505A8BAC360}" destId="{F117489C-9BAB-4861-A496-E6D67924FE3C}" srcOrd="0" destOrd="0" presId="urn:microsoft.com/office/officeart/2005/8/layout/pyramid2"/>
    <dgm:cxn modelId="{D01E5FD6-3FF3-416D-99A9-F91E1BDAB133}" type="presOf" srcId="{0AC28C60-C37A-4277-9B77-505FC2E1C1D8}" destId="{3FB1CB00-A61D-4233-A946-67CEEABA7AAE}" srcOrd="0" destOrd="0" presId="urn:microsoft.com/office/officeart/2005/8/layout/pyramid2"/>
    <dgm:cxn modelId="{B4D9E992-9E68-46AF-9A5C-0AABB494B339}" type="presOf" srcId="{A838D940-C57F-4776-A2A9-8494316A7188}" destId="{FD8D50AF-8FDF-47F9-801B-97D777CF684E}" srcOrd="0" destOrd="1" presId="urn:microsoft.com/office/officeart/2005/8/layout/pyramid2"/>
    <dgm:cxn modelId="{774E353C-012E-4363-B762-BF32A3F03C63}" type="presParOf" srcId="{3FB1CB00-A61D-4233-A946-67CEEABA7AAE}" destId="{106F35C2-F38B-489A-95E9-F473DCEA233B}" srcOrd="0" destOrd="0" presId="urn:microsoft.com/office/officeart/2005/8/layout/pyramid2"/>
    <dgm:cxn modelId="{2BD81ADC-ECE5-4967-B18E-3289EA4113B7}" type="presParOf" srcId="{3FB1CB00-A61D-4233-A946-67CEEABA7AAE}" destId="{CAEAA694-CECF-465E-8EEC-CE8ADBFA5F34}" srcOrd="1" destOrd="0" presId="urn:microsoft.com/office/officeart/2005/8/layout/pyramid2"/>
    <dgm:cxn modelId="{06743AD1-9FAD-4403-8B5C-63418EF4B84B}" type="presParOf" srcId="{CAEAA694-CECF-465E-8EEC-CE8ADBFA5F34}" destId="{F117489C-9BAB-4861-A496-E6D67924FE3C}" srcOrd="0" destOrd="0" presId="urn:microsoft.com/office/officeart/2005/8/layout/pyramid2"/>
    <dgm:cxn modelId="{5512419A-9627-4F27-A423-B2877C0407A7}" type="presParOf" srcId="{CAEAA694-CECF-465E-8EEC-CE8ADBFA5F34}" destId="{0CDBADC3-A8A6-414A-85C5-C06B140DBB44}" srcOrd="1" destOrd="0" presId="urn:microsoft.com/office/officeart/2005/8/layout/pyramid2"/>
    <dgm:cxn modelId="{C470DC6F-72CC-4EEF-8128-D4D5AC4BC6C1}" type="presParOf" srcId="{CAEAA694-CECF-465E-8EEC-CE8ADBFA5F34}" destId="{FD8D50AF-8FDF-47F9-801B-97D777CF684E}" srcOrd="2" destOrd="0" presId="urn:microsoft.com/office/officeart/2005/8/layout/pyramid2"/>
    <dgm:cxn modelId="{6BB4F133-F2A8-4ACC-8039-E667CBA14BA3}" type="presParOf" srcId="{CAEAA694-CECF-465E-8EEC-CE8ADBFA5F34}" destId="{9E31C3CE-712B-499A-B9CF-16170F032BF1}" srcOrd="3" destOrd="0" presId="urn:microsoft.com/office/officeart/2005/8/layout/pyramid2"/>
    <dgm:cxn modelId="{0548972D-6C5D-46B1-87C4-16ACB3671E6A}" type="presParOf" srcId="{CAEAA694-CECF-465E-8EEC-CE8ADBFA5F34}" destId="{CEF95E36-C351-42FA-966C-50C87306AB4A}" srcOrd="4" destOrd="0" presId="urn:microsoft.com/office/officeart/2005/8/layout/pyramid2"/>
    <dgm:cxn modelId="{28D906A8-41AD-4AB4-B341-12FCF92AA31F}" type="presParOf" srcId="{CAEAA694-CECF-465E-8EEC-CE8ADBFA5F34}" destId="{13DA6E17-7F77-4FB8-8EE0-71EF45B7E3E3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D1532E6B-A40E-49B5-8791-DC2991C162BE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th-TH"/>
        </a:p>
      </dgm:t>
    </dgm:pt>
    <dgm:pt modelId="{0DAFC06E-DD36-4911-BB16-34489A339FD3}">
      <dgm:prSet/>
      <dgm:spPr/>
      <dgm:t>
        <a:bodyPr/>
        <a:lstStyle/>
        <a:p>
          <a:pPr rtl="0"/>
          <a:r>
            <a:rPr lang="th-TH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ส่งรายงานการประชุมให้     กรมอนามัย</a:t>
          </a:r>
          <a:endParaRPr lang="th-TH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EBAC23BC-DB60-4D76-B9D2-B400338598CF}" type="parTrans" cxnId="{FD59401E-0F07-48F9-B827-E1805A54639B}">
      <dgm:prSet/>
      <dgm:spPr/>
      <dgm:t>
        <a:bodyPr/>
        <a:lstStyle/>
        <a:p>
          <a:endParaRPr lang="th-TH"/>
        </a:p>
      </dgm:t>
    </dgm:pt>
    <dgm:pt modelId="{A2C4A823-A9D9-4C93-87A9-EF352009153B}" type="sibTrans" cxnId="{FD59401E-0F07-48F9-B827-E1805A54639B}">
      <dgm:prSet/>
      <dgm:spPr/>
      <dgm:t>
        <a:bodyPr/>
        <a:lstStyle/>
        <a:p>
          <a:endParaRPr lang="th-TH"/>
        </a:p>
      </dgm:t>
    </dgm:pt>
    <dgm:pt modelId="{19C2F32F-09B3-4C36-A8C5-CD253B845412}">
      <dgm:prSet/>
      <dgm:spPr/>
      <dgm:t>
        <a:bodyPr/>
        <a:lstStyle/>
        <a:p>
          <a:pPr rtl="0"/>
          <a:r>
            <a:rPr lang="th-TH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ศกม.รวบรวม/วิเคราะห์</a:t>
          </a:r>
          <a:endParaRPr lang="th-TH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E9F4746D-132E-4A30-A38E-D1A0586721B4}" type="parTrans" cxnId="{E0559639-0B53-496B-9C42-F7583B2C3D0C}">
      <dgm:prSet/>
      <dgm:spPr/>
      <dgm:t>
        <a:bodyPr/>
        <a:lstStyle/>
        <a:p>
          <a:endParaRPr lang="th-TH"/>
        </a:p>
      </dgm:t>
    </dgm:pt>
    <dgm:pt modelId="{D0306FF6-2125-4F4B-AAE8-9852D49DAD2B}" type="sibTrans" cxnId="{E0559639-0B53-496B-9C42-F7583B2C3D0C}">
      <dgm:prSet/>
      <dgm:spPr/>
      <dgm:t>
        <a:bodyPr/>
        <a:lstStyle/>
        <a:p>
          <a:endParaRPr lang="th-TH"/>
        </a:p>
      </dgm:t>
    </dgm:pt>
    <dgm:pt modelId="{F0B22099-49A1-4A28-8511-1C400E1F51EF}">
      <dgm:prSet/>
      <dgm:spPr/>
      <dgm:t>
        <a:bodyPr/>
        <a:lstStyle/>
        <a:p>
          <a:pPr rtl="0"/>
          <a:r>
            <a:rPr lang="th-TH" b="1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เสนอคณะกรรมการสาธารณสุข</a:t>
          </a:r>
          <a:endParaRPr lang="th-TH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CFD5D7F4-24C8-4351-A51A-498B485F5271}" type="parTrans" cxnId="{B610047A-9777-4DF8-8810-450176DD9BB8}">
      <dgm:prSet/>
      <dgm:spPr/>
      <dgm:t>
        <a:bodyPr/>
        <a:lstStyle/>
        <a:p>
          <a:endParaRPr lang="th-TH"/>
        </a:p>
      </dgm:t>
    </dgm:pt>
    <dgm:pt modelId="{B33DED9F-7EB4-4BB5-866D-C1481BD92AB0}" type="sibTrans" cxnId="{B610047A-9777-4DF8-8810-450176DD9BB8}">
      <dgm:prSet/>
      <dgm:spPr/>
      <dgm:t>
        <a:bodyPr/>
        <a:lstStyle/>
        <a:p>
          <a:endParaRPr lang="th-TH"/>
        </a:p>
      </dgm:t>
    </dgm:pt>
    <dgm:pt modelId="{F8A4593A-7BB6-4999-B1EF-A363FFFB35EB}" type="pres">
      <dgm:prSet presAssocID="{D1532E6B-A40E-49B5-8791-DC2991C162BE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8A0EB9AB-F38D-4CAF-8FA8-3C74AA2E984C}" type="pres">
      <dgm:prSet presAssocID="{D1532E6B-A40E-49B5-8791-DC2991C162BE}" presName="arrow" presStyleLbl="bgShp" presStyleIdx="0" presStyleCn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th-TH"/>
        </a:p>
      </dgm:t>
    </dgm:pt>
    <dgm:pt modelId="{E6DEF775-B7C7-4F7B-B828-2F28481D123D}" type="pres">
      <dgm:prSet presAssocID="{D1532E6B-A40E-49B5-8791-DC2991C162BE}" presName="linearProcess" presStyleCnt="0"/>
      <dgm:spPr/>
      <dgm:t>
        <a:bodyPr/>
        <a:lstStyle/>
        <a:p>
          <a:endParaRPr lang="th-TH"/>
        </a:p>
      </dgm:t>
    </dgm:pt>
    <dgm:pt modelId="{A282BCBA-4A51-4774-AEE4-DA6ED2B9602D}" type="pres">
      <dgm:prSet presAssocID="{0DAFC06E-DD36-4911-BB16-34489A339FD3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3A068F9-3317-4EFC-817F-04C0E4462C73}" type="pres">
      <dgm:prSet presAssocID="{A2C4A823-A9D9-4C93-87A9-EF352009153B}" presName="sibTrans" presStyleCnt="0"/>
      <dgm:spPr/>
      <dgm:t>
        <a:bodyPr/>
        <a:lstStyle/>
        <a:p>
          <a:endParaRPr lang="th-TH"/>
        </a:p>
      </dgm:t>
    </dgm:pt>
    <dgm:pt modelId="{1DBBFC27-E825-4597-886E-4557906AB058}" type="pres">
      <dgm:prSet presAssocID="{19C2F32F-09B3-4C36-A8C5-CD253B845412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8593723-FDB2-4BE1-8DE5-BBE245A968C0}" type="pres">
      <dgm:prSet presAssocID="{D0306FF6-2125-4F4B-AAE8-9852D49DAD2B}" presName="sibTrans" presStyleCnt="0"/>
      <dgm:spPr/>
      <dgm:t>
        <a:bodyPr/>
        <a:lstStyle/>
        <a:p>
          <a:endParaRPr lang="th-TH"/>
        </a:p>
      </dgm:t>
    </dgm:pt>
    <dgm:pt modelId="{22BEAAB9-4A64-4060-ACA6-A1642581F355}" type="pres">
      <dgm:prSet presAssocID="{F0B22099-49A1-4A28-8511-1C400E1F51EF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1876B54A-D6F7-4034-BBFF-62C3168448E0}" type="presOf" srcId="{D1532E6B-A40E-49B5-8791-DC2991C162BE}" destId="{F8A4593A-7BB6-4999-B1EF-A363FFFB35EB}" srcOrd="0" destOrd="0" presId="urn:microsoft.com/office/officeart/2005/8/layout/hProcess9"/>
    <dgm:cxn modelId="{065FD4D6-9C1D-42CE-ABF9-A62090311DFF}" type="presOf" srcId="{19C2F32F-09B3-4C36-A8C5-CD253B845412}" destId="{1DBBFC27-E825-4597-886E-4557906AB058}" srcOrd="0" destOrd="0" presId="urn:microsoft.com/office/officeart/2005/8/layout/hProcess9"/>
    <dgm:cxn modelId="{E0559639-0B53-496B-9C42-F7583B2C3D0C}" srcId="{D1532E6B-A40E-49B5-8791-DC2991C162BE}" destId="{19C2F32F-09B3-4C36-A8C5-CD253B845412}" srcOrd="1" destOrd="0" parTransId="{E9F4746D-132E-4A30-A38E-D1A0586721B4}" sibTransId="{D0306FF6-2125-4F4B-AAE8-9852D49DAD2B}"/>
    <dgm:cxn modelId="{FD59401E-0F07-48F9-B827-E1805A54639B}" srcId="{D1532E6B-A40E-49B5-8791-DC2991C162BE}" destId="{0DAFC06E-DD36-4911-BB16-34489A339FD3}" srcOrd="0" destOrd="0" parTransId="{EBAC23BC-DB60-4D76-B9D2-B400338598CF}" sibTransId="{A2C4A823-A9D9-4C93-87A9-EF352009153B}"/>
    <dgm:cxn modelId="{8CA87367-3D00-4018-A9E3-3D89140569B7}" type="presOf" srcId="{0DAFC06E-DD36-4911-BB16-34489A339FD3}" destId="{A282BCBA-4A51-4774-AEE4-DA6ED2B9602D}" srcOrd="0" destOrd="0" presId="urn:microsoft.com/office/officeart/2005/8/layout/hProcess9"/>
    <dgm:cxn modelId="{85D2E8FF-2898-40AB-9837-6B0E7F50F947}" type="presOf" srcId="{F0B22099-49A1-4A28-8511-1C400E1F51EF}" destId="{22BEAAB9-4A64-4060-ACA6-A1642581F355}" srcOrd="0" destOrd="0" presId="urn:microsoft.com/office/officeart/2005/8/layout/hProcess9"/>
    <dgm:cxn modelId="{B610047A-9777-4DF8-8810-450176DD9BB8}" srcId="{D1532E6B-A40E-49B5-8791-DC2991C162BE}" destId="{F0B22099-49A1-4A28-8511-1C400E1F51EF}" srcOrd="2" destOrd="0" parTransId="{CFD5D7F4-24C8-4351-A51A-498B485F5271}" sibTransId="{B33DED9F-7EB4-4BB5-866D-C1481BD92AB0}"/>
    <dgm:cxn modelId="{1534EECB-6EAB-4981-AD59-FDADA98C0898}" type="presParOf" srcId="{F8A4593A-7BB6-4999-B1EF-A363FFFB35EB}" destId="{8A0EB9AB-F38D-4CAF-8FA8-3C74AA2E984C}" srcOrd="0" destOrd="0" presId="urn:microsoft.com/office/officeart/2005/8/layout/hProcess9"/>
    <dgm:cxn modelId="{1977AC15-DDDF-4CA8-971A-7FE9D8207E5A}" type="presParOf" srcId="{F8A4593A-7BB6-4999-B1EF-A363FFFB35EB}" destId="{E6DEF775-B7C7-4F7B-B828-2F28481D123D}" srcOrd="1" destOrd="0" presId="urn:microsoft.com/office/officeart/2005/8/layout/hProcess9"/>
    <dgm:cxn modelId="{750CFC51-0C4D-45AD-BAE8-87998033C215}" type="presParOf" srcId="{E6DEF775-B7C7-4F7B-B828-2F28481D123D}" destId="{A282BCBA-4A51-4774-AEE4-DA6ED2B9602D}" srcOrd="0" destOrd="0" presId="urn:microsoft.com/office/officeart/2005/8/layout/hProcess9"/>
    <dgm:cxn modelId="{6BF18913-2954-4E40-B1AB-B28BA17BBBB2}" type="presParOf" srcId="{E6DEF775-B7C7-4F7B-B828-2F28481D123D}" destId="{73A068F9-3317-4EFC-817F-04C0E4462C73}" srcOrd="1" destOrd="0" presId="urn:microsoft.com/office/officeart/2005/8/layout/hProcess9"/>
    <dgm:cxn modelId="{261A84FC-C6F8-4104-A47E-74A1C1366D89}" type="presParOf" srcId="{E6DEF775-B7C7-4F7B-B828-2F28481D123D}" destId="{1DBBFC27-E825-4597-886E-4557906AB058}" srcOrd="2" destOrd="0" presId="urn:microsoft.com/office/officeart/2005/8/layout/hProcess9"/>
    <dgm:cxn modelId="{7C75AAC3-C3ED-4783-8212-735F689B8103}" type="presParOf" srcId="{E6DEF775-B7C7-4F7B-B828-2F28481D123D}" destId="{78593723-FDB2-4BE1-8DE5-BBE245A968C0}" srcOrd="3" destOrd="0" presId="urn:microsoft.com/office/officeart/2005/8/layout/hProcess9"/>
    <dgm:cxn modelId="{E18EB5C8-029D-4172-858E-F68CCA538F48}" type="presParOf" srcId="{E6DEF775-B7C7-4F7B-B828-2F28481D123D}" destId="{22BEAAB9-4A64-4060-ACA6-A1642581F355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D796994A-6A97-4DB0-BB56-5E103539B41A}" type="doc">
      <dgm:prSet loTypeId="urn:microsoft.com/office/officeart/2005/8/layout/target3" loCatId="relationship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th-TH"/>
        </a:p>
      </dgm:t>
    </dgm:pt>
    <dgm:pt modelId="{D9418B0C-4E7F-4A90-8C28-648F640EE061}">
      <dgm:prSet custT="1"/>
      <dgm:spPr/>
      <dgm:t>
        <a:bodyPr/>
        <a:lstStyle/>
        <a:p>
          <a:pPr rtl="0"/>
          <a:r>
            <a:rPr lang="th-TH" sz="2800" b="1" dirty="0" smtClean="0">
              <a:latin typeface="TH SarabunIT๙" pitchFamily="34" charset="-34"/>
              <a:cs typeface="TH SarabunIT๙" pitchFamily="34" charset="-34"/>
            </a:rPr>
            <a:t>ทำหน้าที่ได้ครบถ้วนหรือไม่ อย่างไร</a:t>
          </a:r>
          <a:endParaRPr lang="th-TH" sz="2800" b="1" dirty="0">
            <a:latin typeface="TH SarabunIT๙" pitchFamily="34" charset="-34"/>
            <a:cs typeface="TH SarabunIT๙" pitchFamily="34" charset="-34"/>
          </a:endParaRPr>
        </a:p>
      </dgm:t>
    </dgm:pt>
    <dgm:pt modelId="{8012C32D-013E-4E48-B098-897A63F32CE7}" type="parTrans" cxnId="{6FD02A56-D2EC-435A-8047-BE409801D5F0}">
      <dgm:prSet/>
      <dgm:spPr/>
      <dgm:t>
        <a:bodyPr/>
        <a:lstStyle/>
        <a:p>
          <a:endParaRPr lang="th-TH"/>
        </a:p>
      </dgm:t>
    </dgm:pt>
    <dgm:pt modelId="{3EFD8685-97FA-4B7F-BBB1-080DB785B4B3}" type="sibTrans" cxnId="{6FD02A56-D2EC-435A-8047-BE409801D5F0}">
      <dgm:prSet/>
      <dgm:spPr/>
      <dgm:t>
        <a:bodyPr/>
        <a:lstStyle/>
        <a:p>
          <a:endParaRPr lang="th-TH"/>
        </a:p>
      </dgm:t>
    </dgm:pt>
    <dgm:pt modelId="{EEFCDCAA-1334-4D02-B62C-A90561D71A21}">
      <dgm:prSet custT="1"/>
      <dgm:spPr/>
      <dgm:t>
        <a:bodyPr/>
        <a:lstStyle/>
        <a:p>
          <a:pPr rtl="0"/>
          <a:r>
            <a:rPr lang="th-TH" sz="2800" b="1" dirty="0" smtClean="0">
              <a:latin typeface="TH SarabunIT๙" pitchFamily="34" charset="-34"/>
              <a:cs typeface="TH SarabunIT๙" pitchFamily="34" charset="-34"/>
            </a:rPr>
            <a:t>ผลลัพธ์เป็นอย่างไร</a:t>
          </a:r>
        </a:p>
      </dgm:t>
    </dgm:pt>
    <dgm:pt modelId="{34A5E2B2-421D-4659-8673-30C55670644A}" type="parTrans" cxnId="{DE562184-9DF8-446D-AFBD-1623AC788CC9}">
      <dgm:prSet/>
      <dgm:spPr/>
      <dgm:t>
        <a:bodyPr/>
        <a:lstStyle/>
        <a:p>
          <a:endParaRPr lang="th-TH"/>
        </a:p>
      </dgm:t>
    </dgm:pt>
    <dgm:pt modelId="{D99B5467-4541-4C1F-B00A-45F3614B6B29}" type="sibTrans" cxnId="{DE562184-9DF8-446D-AFBD-1623AC788CC9}">
      <dgm:prSet/>
      <dgm:spPr/>
      <dgm:t>
        <a:bodyPr/>
        <a:lstStyle/>
        <a:p>
          <a:endParaRPr lang="th-TH"/>
        </a:p>
      </dgm:t>
    </dgm:pt>
    <dgm:pt modelId="{50CA6190-A94A-4FEC-85B1-BB15231E6337}">
      <dgm:prSet custT="1"/>
      <dgm:spPr/>
      <dgm:t>
        <a:bodyPr/>
        <a:lstStyle/>
        <a:p>
          <a:pPr rtl="0"/>
          <a:r>
            <a:rPr lang="th-TH" sz="2800" b="1" dirty="0" smtClean="0">
              <a:latin typeface="TH SarabunIT๙" pitchFamily="34" charset="-34"/>
              <a:cs typeface="TH SarabunIT๙" pitchFamily="34" charset="-34"/>
            </a:rPr>
            <a:t>ปัญหาอุปสรรคที่เกิดขึ้น</a:t>
          </a:r>
        </a:p>
      </dgm:t>
    </dgm:pt>
    <dgm:pt modelId="{9826B69A-B701-484E-B678-C4E59A23B1EA}" type="parTrans" cxnId="{EBE0C1C0-C149-4FDE-B823-41E95AED4E10}">
      <dgm:prSet/>
      <dgm:spPr/>
      <dgm:t>
        <a:bodyPr/>
        <a:lstStyle/>
        <a:p>
          <a:endParaRPr lang="th-TH"/>
        </a:p>
      </dgm:t>
    </dgm:pt>
    <dgm:pt modelId="{D1936C9A-C049-4F59-880E-8020AF20C923}" type="sibTrans" cxnId="{EBE0C1C0-C149-4FDE-B823-41E95AED4E10}">
      <dgm:prSet/>
      <dgm:spPr/>
      <dgm:t>
        <a:bodyPr/>
        <a:lstStyle/>
        <a:p>
          <a:endParaRPr lang="th-TH"/>
        </a:p>
      </dgm:t>
    </dgm:pt>
    <dgm:pt modelId="{7D30954A-1B52-4385-97A6-2684106256FB}">
      <dgm:prSet custT="1"/>
      <dgm:spPr/>
      <dgm:t>
        <a:bodyPr/>
        <a:lstStyle/>
        <a:p>
          <a:pPr rtl="0"/>
          <a:r>
            <a:rPr lang="th-TH" sz="2800" b="1" dirty="0" smtClean="0">
              <a:latin typeface="TH SarabunIT๙" pitchFamily="34" charset="-34"/>
              <a:cs typeface="TH SarabunIT๙" pitchFamily="34" charset="-34"/>
            </a:rPr>
            <a:t>วิธีจัดการ/แก้ไข</a:t>
          </a:r>
        </a:p>
      </dgm:t>
    </dgm:pt>
    <dgm:pt modelId="{A87D3B72-85F6-4B78-9677-628004CB3459}" type="parTrans" cxnId="{4D5DA3A4-C679-4FDF-BADF-D337BD167E67}">
      <dgm:prSet/>
      <dgm:spPr/>
      <dgm:t>
        <a:bodyPr/>
        <a:lstStyle/>
        <a:p>
          <a:endParaRPr lang="th-TH"/>
        </a:p>
      </dgm:t>
    </dgm:pt>
    <dgm:pt modelId="{404FE15B-2372-4DEC-9F04-B3AB9224BDC9}" type="sibTrans" cxnId="{4D5DA3A4-C679-4FDF-BADF-D337BD167E67}">
      <dgm:prSet/>
      <dgm:spPr/>
      <dgm:t>
        <a:bodyPr/>
        <a:lstStyle/>
        <a:p>
          <a:endParaRPr lang="th-TH"/>
        </a:p>
      </dgm:t>
    </dgm:pt>
    <dgm:pt modelId="{F83869AA-5484-4F35-AEF5-B07F8D4838EC}">
      <dgm:prSet custT="1"/>
      <dgm:spPr/>
      <dgm:t>
        <a:bodyPr/>
        <a:lstStyle/>
        <a:p>
          <a:pPr rtl="0"/>
          <a:r>
            <a:rPr lang="th-TH" sz="2800" b="1" dirty="0" smtClean="0">
              <a:latin typeface="TH SarabunIT๙" pitchFamily="34" charset="-34"/>
              <a:cs typeface="TH SarabunIT๙" pitchFamily="34" charset="-34"/>
            </a:rPr>
            <a:t>ต้องการให้สนับสนุนในด้านใด</a:t>
          </a:r>
        </a:p>
      </dgm:t>
    </dgm:pt>
    <dgm:pt modelId="{5224376C-2787-4BF1-96FD-BD26C1330AAA}" type="parTrans" cxnId="{8E5E137D-D8F5-4606-B781-C8710D6606D9}">
      <dgm:prSet/>
      <dgm:spPr/>
      <dgm:t>
        <a:bodyPr/>
        <a:lstStyle/>
        <a:p>
          <a:endParaRPr lang="th-TH"/>
        </a:p>
      </dgm:t>
    </dgm:pt>
    <dgm:pt modelId="{0191E576-243E-4F91-87F8-6A919C634930}" type="sibTrans" cxnId="{8E5E137D-D8F5-4606-B781-C8710D6606D9}">
      <dgm:prSet/>
      <dgm:spPr/>
      <dgm:t>
        <a:bodyPr/>
        <a:lstStyle/>
        <a:p>
          <a:endParaRPr lang="th-TH"/>
        </a:p>
      </dgm:t>
    </dgm:pt>
    <dgm:pt modelId="{DA1F71AF-EBBA-43EF-9EE0-D71B915E0ABB}" type="pres">
      <dgm:prSet presAssocID="{D796994A-6A97-4DB0-BB56-5E103539B41A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4E411C8E-0E27-4410-95C9-DB82A5CD3506}" type="pres">
      <dgm:prSet presAssocID="{D9418B0C-4E7F-4A90-8C28-648F640EE061}" presName="circle1" presStyleLbl="node1" presStyleIdx="0" presStyleCnt="5"/>
      <dgm:spPr/>
      <dgm:t>
        <a:bodyPr/>
        <a:lstStyle/>
        <a:p>
          <a:endParaRPr lang="th-TH"/>
        </a:p>
      </dgm:t>
    </dgm:pt>
    <dgm:pt modelId="{236BB830-A690-4577-A6DA-7B8CEDFFA9DA}" type="pres">
      <dgm:prSet presAssocID="{D9418B0C-4E7F-4A90-8C28-648F640EE061}" presName="space" presStyleCnt="0"/>
      <dgm:spPr/>
      <dgm:t>
        <a:bodyPr/>
        <a:lstStyle/>
        <a:p>
          <a:endParaRPr lang="th-TH"/>
        </a:p>
      </dgm:t>
    </dgm:pt>
    <dgm:pt modelId="{5E3074CD-6AC5-4722-A270-155ACEDF5C92}" type="pres">
      <dgm:prSet presAssocID="{D9418B0C-4E7F-4A90-8C28-648F640EE061}" presName="rect1" presStyleLbl="alignAcc1" presStyleIdx="0" presStyleCnt="5" custLinFactNeighborX="44532" custLinFactNeighborY="-2349"/>
      <dgm:spPr/>
      <dgm:t>
        <a:bodyPr/>
        <a:lstStyle/>
        <a:p>
          <a:endParaRPr lang="th-TH"/>
        </a:p>
      </dgm:t>
    </dgm:pt>
    <dgm:pt modelId="{5CCAA8C0-6F3F-43C5-AD75-7B8401B15A0A}" type="pres">
      <dgm:prSet presAssocID="{EEFCDCAA-1334-4D02-B62C-A90561D71A21}" presName="vertSpace2" presStyleLbl="node1" presStyleIdx="0" presStyleCnt="5"/>
      <dgm:spPr/>
      <dgm:t>
        <a:bodyPr/>
        <a:lstStyle/>
        <a:p>
          <a:endParaRPr lang="th-TH"/>
        </a:p>
      </dgm:t>
    </dgm:pt>
    <dgm:pt modelId="{B1B683DF-350F-4873-BC42-365190202DF7}" type="pres">
      <dgm:prSet presAssocID="{EEFCDCAA-1334-4D02-B62C-A90561D71A21}" presName="circle2" presStyleLbl="node1" presStyleIdx="1" presStyleCnt="5"/>
      <dgm:spPr/>
      <dgm:t>
        <a:bodyPr/>
        <a:lstStyle/>
        <a:p>
          <a:endParaRPr lang="th-TH"/>
        </a:p>
      </dgm:t>
    </dgm:pt>
    <dgm:pt modelId="{E7D4E57F-523B-4EEA-8967-66C5C138EAF0}" type="pres">
      <dgm:prSet presAssocID="{EEFCDCAA-1334-4D02-B62C-A90561D71A21}" presName="rect2" presStyleLbl="alignAcc1" presStyleIdx="1" presStyleCnt="5"/>
      <dgm:spPr/>
      <dgm:t>
        <a:bodyPr/>
        <a:lstStyle/>
        <a:p>
          <a:endParaRPr lang="th-TH"/>
        </a:p>
      </dgm:t>
    </dgm:pt>
    <dgm:pt modelId="{B8A740F9-D884-4210-97B9-7424EB849281}" type="pres">
      <dgm:prSet presAssocID="{50CA6190-A94A-4FEC-85B1-BB15231E6337}" presName="vertSpace3" presStyleLbl="node1" presStyleIdx="1" presStyleCnt="5"/>
      <dgm:spPr/>
      <dgm:t>
        <a:bodyPr/>
        <a:lstStyle/>
        <a:p>
          <a:endParaRPr lang="th-TH"/>
        </a:p>
      </dgm:t>
    </dgm:pt>
    <dgm:pt modelId="{1327A9B9-057F-418A-9256-D0855307D2F4}" type="pres">
      <dgm:prSet presAssocID="{50CA6190-A94A-4FEC-85B1-BB15231E6337}" presName="circle3" presStyleLbl="node1" presStyleIdx="2" presStyleCnt="5"/>
      <dgm:spPr/>
      <dgm:t>
        <a:bodyPr/>
        <a:lstStyle/>
        <a:p>
          <a:endParaRPr lang="th-TH"/>
        </a:p>
      </dgm:t>
    </dgm:pt>
    <dgm:pt modelId="{49013559-8B39-400A-AFF9-B459EA4FA716}" type="pres">
      <dgm:prSet presAssocID="{50CA6190-A94A-4FEC-85B1-BB15231E6337}" presName="rect3" presStyleLbl="alignAcc1" presStyleIdx="2" presStyleCnt="5"/>
      <dgm:spPr/>
      <dgm:t>
        <a:bodyPr/>
        <a:lstStyle/>
        <a:p>
          <a:endParaRPr lang="th-TH"/>
        </a:p>
      </dgm:t>
    </dgm:pt>
    <dgm:pt modelId="{A172A7FB-8CE0-48E3-A2D8-6F56C238EDC5}" type="pres">
      <dgm:prSet presAssocID="{7D30954A-1B52-4385-97A6-2684106256FB}" presName="vertSpace4" presStyleLbl="node1" presStyleIdx="2" presStyleCnt="5"/>
      <dgm:spPr/>
      <dgm:t>
        <a:bodyPr/>
        <a:lstStyle/>
        <a:p>
          <a:endParaRPr lang="th-TH"/>
        </a:p>
      </dgm:t>
    </dgm:pt>
    <dgm:pt modelId="{1D8A8E8A-E18A-4411-B18C-18D21200BF0B}" type="pres">
      <dgm:prSet presAssocID="{7D30954A-1B52-4385-97A6-2684106256FB}" presName="circle4" presStyleLbl="node1" presStyleIdx="3" presStyleCnt="5"/>
      <dgm:spPr/>
      <dgm:t>
        <a:bodyPr/>
        <a:lstStyle/>
        <a:p>
          <a:endParaRPr lang="th-TH"/>
        </a:p>
      </dgm:t>
    </dgm:pt>
    <dgm:pt modelId="{D3AC80CD-1B56-484A-875A-E4CA685142EE}" type="pres">
      <dgm:prSet presAssocID="{7D30954A-1B52-4385-97A6-2684106256FB}" presName="rect4" presStyleLbl="alignAcc1" presStyleIdx="3" presStyleCnt="5"/>
      <dgm:spPr/>
      <dgm:t>
        <a:bodyPr/>
        <a:lstStyle/>
        <a:p>
          <a:endParaRPr lang="th-TH"/>
        </a:p>
      </dgm:t>
    </dgm:pt>
    <dgm:pt modelId="{F5B6B2CD-D2CC-4DC9-B6EA-9F3407CD6725}" type="pres">
      <dgm:prSet presAssocID="{F83869AA-5484-4F35-AEF5-B07F8D4838EC}" presName="vertSpace5" presStyleLbl="node1" presStyleIdx="3" presStyleCnt="5"/>
      <dgm:spPr/>
      <dgm:t>
        <a:bodyPr/>
        <a:lstStyle/>
        <a:p>
          <a:endParaRPr lang="th-TH"/>
        </a:p>
      </dgm:t>
    </dgm:pt>
    <dgm:pt modelId="{F73BAC86-BFC3-4B48-8967-80A4E99AC5EB}" type="pres">
      <dgm:prSet presAssocID="{F83869AA-5484-4F35-AEF5-B07F8D4838EC}" presName="circle5" presStyleLbl="node1" presStyleIdx="4" presStyleCnt="5"/>
      <dgm:spPr/>
      <dgm:t>
        <a:bodyPr/>
        <a:lstStyle/>
        <a:p>
          <a:endParaRPr lang="th-TH"/>
        </a:p>
      </dgm:t>
    </dgm:pt>
    <dgm:pt modelId="{2BA68F2F-E057-41CC-B0D8-5939D6D7397C}" type="pres">
      <dgm:prSet presAssocID="{F83869AA-5484-4F35-AEF5-B07F8D4838EC}" presName="rect5" presStyleLbl="alignAcc1" presStyleIdx="4" presStyleCnt="5" custLinFactNeighborX="261" custLinFactNeighborY="-5705"/>
      <dgm:spPr/>
      <dgm:t>
        <a:bodyPr/>
        <a:lstStyle/>
        <a:p>
          <a:endParaRPr lang="th-TH"/>
        </a:p>
      </dgm:t>
    </dgm:pt>
    <dgm:pt modelId="{374264DC-3F5E-4646-90C3-62BFBF47EDCF}" type="pres">
      <dgm:prSet presAssocID="{D9418B0C-4E7F-4A90-8C28-648F640EE061}" presName="rect1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6D42A39B-2536-4D6F-A0E5-E9507863E3F9}" type="pres">
      <dgm:prSet presAssocID="{EEFCDCAA-1334-4D02-B62C-A90561D71A21}" presName="rect2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EB12A31-D80A-4FC4-A0F2-31DF68FA376C}" type="pres">
      <dgm:prSet presAssocID="{50CA6190-A94A-4FEC-85B1-BB15231E6337}" presName="rect3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55D83BC-232C-4998-BC2E-4EF761729DD8}" type="pres">
      <dgm:prSet presAssocID="{7D30954A-1B52-4385-97A6-2684106256FB}" presName="rect4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78FF700-853A-4B78-BF68-025FB405835C}" type="pres">
      <dgm:prSet presAssocID="{F83869AA-5484-4F35-AEF5-B07F8D4838EC}" presName="rect5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F8064C58-5B9F-45A7-BA95-D15F5A7C6F9A}" type="presOf" srcId="{D9418B0C-4E7F-4A90-8C28-648F640EE061}" destId="{5E3074CD-6AC5-4722-A270-155ACEDF5C92}" srcOrd="0" destOrd="0" presId="urn:microsoft.com/office/officeart/2005/8/layout/target3"/>
    <dgm:cxn modelId="{677E4C06-FE44-4F5B-9A63-BFDC1B690B28}" type="presOf" srcId="{7D30954A-1B52-4385-97A6-2684106256FB}" destId="{D3AC80CD-1B56-484A-875A-E4CA685142EE}" srcOrd="0" destOrd="0" presId="urn:microsoft.com/office/officeart/2005/8/layout/target3"/>
    <dgm:cxn modelId="{AFF6FFC1-2315-4432-846B-A599ECC77DA8}" type="presOf" srcId="{EEFCDCAA-1334-4D02-B62C-A90561D71A21}" destId="{6D42A39B-2536-4D6F-A0E5-E9507863E3F9}" srcOrd="1" destOrd="0" presId="urn:microsoft.com/office/officeart/2005/8/layout/target3"/>
    <dgm:cxn modelId="{EADC0EF5-0DFF-4FD7-B794-9C738DA19AFC}" type="presOf" srcId="{F83869AA-5484-4F35-AEF5-B07F8D4838EC}" destId="{B78FF700-853A-4B78-BF68-025FB405835C}" srcOrd="1" destOrd="0" presId="urn:microsoft.com/office/officeart/2005/8/layout/target3"/>
    <dgm:cxn modelId="{8E5E137D-D8F5-4606-B781-C8710D6606D9}" srcId="{D796994A-6A97-4DB0-BB56-5E103539B41A}" destId="{F83869AA-5484-4F35-AEF5-B07F8D4838EC}" srcOrd="4" destOrd="0" parTransId="{5224376C-2787-4BF1-96FD-BD26C1330AAA}" sibTransId="{0191E576-243E-4F91-87F8-6A919C634930}"/>
    <dgm:cxn modelId="{D7B0C061-8244-4387-BAFA-997C723EEF13}" type="presOf" srcId="{F83869AA-5484-4F35-AEF5-B07F8D4838EC}" destId="{2BA68F2F-E057-41CC-B0D8-5939D6D7397C}" srcOrd="0" destOrd="0" presId="urn:microsoft.com/office/officeart/2005/8/layout/target3"/>
    <dgm:cxn modelId="{29D9E86F-A34C-4236-8328-B46EAF18AE60}" type="presOf" srcId="{50CA6190-A94A-4FEC-85B1-BB15231E6337}" destId="{49013559-8B39-400A-AFF9-B459EA4FA716}" srcOrd="0" destOrd="0" presId="urn:microsoft.com/office/officeart/2005/8/layout/target3"/>
    <dgm:cxn modelId="{4D5DA3A4-C679-4FDF-BADF-D337BD167E67}" srcId="{D796994A-6A97-4DB0-BB56-5E103539B41A}" destId="{7D30954A-1B52-4385-97A6-2684106256FB}" srcOrd="3" destOrd="0" parTransId="{A87D3B72-85F6-4B78-9677-628004CB3459}" sibTransId="{404FE15B-2372-4DEC-9F04-B3AB9224BDC9}"/>
    <dgm:cxn modelId="{3C1D535C-658E-466B-A91A-2624B70E1E2C}" type="presOf" srcId="{EEFCDCAA-1334-4D02-B62C-A90561D71A21}" destId="{E7D4E57F-523B-4EEA-8967-66C5C138EAF0}" srcOrd="0" destOrd="0" presId="urn:microsoft.com/office/officeart/2005/8/layout/target3"/>
    <dgm:cxn modelId="{9F71B456-BE90-49F5-B77E-1FCC2C65FDC6}" type="presOf" srcId="{D796994A-6A97-4DB0-BB56-5E103539B41A}" destId="{DA1F71AF-EBBA-43EF-9EE0-D71B915E0ABB}" srcOrd="0" destOrd="0" presId="urn:microsoft.com/office/officeart/2005/8/layout/target3"/>
    <dgm:cxn modelId="{DE562184-9DF8-446D-AFBD-1623AC788CC9}" srcId="{D796994A-6A97-4DB0-BB56-5E103539B41A}" destId="{EEFCDCAA-1334-4D02-B62C-A90561D71A21}" srcOrd="1" destOrd="0" parTransId="{34A5E2B2-421D-4659-8673-30C55670644A}" sibTransId="{D99B5467-4541-4C1F-B00A-45F3614B6B29}"/>
    <dgm:cxn modelId="{5E778AD5-08D3-4112-B3D9-BE5A59B79F3F}" type="presOf" srcId="{7D30954A-1B52-4385-97A6-2684106256FB}" destId="{F55D83BC-232C-4998-BC2E-4EF761729DD8}" srcOrd="1" destOrd="0" presId="urn:microsoft.com/office/officeart/2005/8/layout/target3"/>
    <dgm:cxn modelId="{EBE0C1C0-C149-4FDE-B823-41E95AED4E10}" srcId="{D796994A-6A97-4DB0-BB56-5E103539B41A}" destId="{50CA6190-A94A-4FEC-85B1-BB15231E6337}" srcOrd="2" destOrd="0" parTransId="{9826B69A-B701-484E-B678-C4E59A23B1EA}" sibTransId="{D1936C9A-C049-4F59-880E-8020AF20C923}"/>
    <dgm:cxn modelId="{BD166C04-C830-491D-BC97-8DFE69FFDE83}" type="presOf" srcId="{50CA6190-A94A-4FEC-85B1-BB15231E6337}" destId="{7EB12A31-D80A-4FC4-A0F2-31DF68FA376C}" srcOrd="1" destOrd="0" presId="urn:microsoft.com/office/officeart/2005/8/layout/target3"/>
    <dgm:cxn modelId="{5AF44EBC-6D73-4814-854D-F095E24E6320}" type="presOf" srcId="{D9418B0C-4E7F-4A90-8C28-648F640EE061}" destId="{374264DC-3F5E-4646-90C3-62BFBF47EDCF}" srcOrd="1" destOrd="0" presId="urn:microsoft.com/office/officeart/2005/8/layout/target3"/>
    <dgm:cxn modelId="{6FD02A56-D2EC-435A-8047-BE409801D5F0}" srcId="{D796994A-6A97-4DB0-BB56-5E103539B41A}" destId="{D9418B0C-4E7F-4A90-8C28-648F640EE061}" srcOrd="0" destOrd="0" parTransId="{8012C32D-013E-4E48-B098-897A63F32CE7}" sibTransId="{3EFD8685-97FA-4B7F-BBB1-080DB785B4B3}"/>
    <dgm:cxn modelId="{69FBA2D0-0F4B-4CE8-B87C-F120DA49E545}" type="presParOf" srcId="{DA1F71AF-EBBA-43EF-9EE0-D71B915E0ABB}" destId="{4E411C8E-0E27-4410-95C9-DB82A5CD3506}" srcOrd="0" destOrd="0" presId="urn:microsoft.com/office/officeart/2005/8/layout/target3"/>
    <dgm:cxn modelId="{F892DB2B-E16D-40B2-864B-32F7781E67D7}" type="presParOf" srcId="{DA1F71AF-EBBA-43EF-9EE0-D71B915E0ABB}" destId="{236BB830-A690-4577-A6DA-7B8CEDFFA9DA}" srcOrd="1" destOrd="0" presId="urn:microsoft.com/office/officeart/2005/8/layout/target3"/>
    <dgm:cxn modelId="{B41CE51B-68D6-4F10-87C4-C1DF3AFB8F42}" type="presParOf" srcId="{DA1F71AF-EBBA-43EF-9EE0-D71B915E0ABB}" destId="{5E3074CD-6AC5-4722-A270-155ACEDF5C92}" srcOrd="2" destOrd="0" presId="urn:microsoft.com/office/officeart/2005/8/layout/target3"/>
    <dgm:cxn modelId="{8A3967A5-4956-4DF2-8232-4CC904FB365C}" type="presParOf" srcId="{DA1F71AF-EBBA-43EF-9EE0-D71B915E0ABB}" destId="{5CCAA8C0-6F3F-43C5-AD75-7B8401B15A0A}" srcOrd="3" destOrd="0" presId="urn:microsoft.com/office/officeart/2005/8/layout/target3"/>
    <dgm:cxn modelId="{1107E48B-1D37-4BAD-87B0-A7DB22995C29}" type="presParOf" srcId="{DA1F71AF-EBBA-43EF-9EE0-D71B915E0ABB}" destId="{B1B683DF-350F-4873-BC42-365190202DF7}" srcOrd="4" destOrd="0" presId="urn:microsoft.com/office/officeart/2005/8/layout/target3"/>
    <dgm:cxn modelId="{FDE001FF-0243-40BF-BDDE-9D8226BF0756}" type="presParOf" srcId="{DA1F71AF-EBBA-43EF-9EE0-D71B915E0ABB}" destId="{E7D4E57F-523B-4EEA-8967-66C5C138EAF0}" srcOrd="5" destOrd="0" presId="urn:microsoft.com/office/officeart/2005/8/layout/target3"/>
    <dgm:cxn modelId="{1C8D36E8-337E-402B-965C-DB72ED6179B6}" type="presParOf" srcId="{DA1F71AF-EBBA-43EF-9EE0-D71B915E0ABB}" destId="{B8A740F9-D884-4210-97B9-7424EB849281}" srcOrd="6" destOrd="0" presId="urn:microsoft.com/office/officeart/2005/8/layout/target3"/>
    <dgm:cxn modelId="{516C8863-FF90-4EA2-B72D-0ED8BB0306ED}" type="presParOf" srcId="{DA1F71AF-EBBA-43EF-9EE0-D71B915E0ABB}" destId="{1327A9B9-057F-418A-9256-D0855307D2F4}" srcOrd="7" destOrd="0" presId="urn:microsoft.com/office/officeart/2005/8/layout/target3"/>
    <dgm:cxn modelId="{E76EBF86-CB84-44AC-A4B3-E677FE61809B}" type="presParOf" srcId="{DA1F71AF-EBBA-43EF-9EE0-D71B915E0ABB}" destId="{49013559-8B39-400A-AFF9-B459EA4FA716}" srcOrd="8" destOrd="0" presId="urn:microsoft.com/office/officeart/2005/8/layout/target3"/>
    <dgm:cxn modelId="{F6C7C668-2567-443A-BEA8-C152AB7CDE5A}" type="presParOf" srcId="{DA1F71AF-EBBA-43EF-9EE0-D71B915E0ABB}" destId="{A172A7FB-8CE0-48E3-A2D8-6F56C238EDC5}" srcOrd="9" destOrd="0" presId="urn:microsoft.com/office/officeart/2005/8/layout/target3"/>
    <dgm:cxn modelId="{06933183-5E2A-4618-A406-EFB01FF18364}" type="presParOf" srcId="{DA1F71AF-EBBA-43EF-9EE0-D71B915E0ABB}" destId="{1D8A8E8A-E18A-4411-B18C-18D21200BF0B}" srcOrd="10" destOrd="0" presId="urn:microsoft.com/office/officeart/2005/8/layout/target3"/>
    <dgm:cxn modelId="{A3F858A8-3929-4C41-A0B9-711144A2E009}" type="presParOf" srcId="{DA1F71AF-EBBA-43EF-9EE0-D71B915E0ABB}" destId="{D3AC80CD-1B56-484A-875A-E4CA685142EE}" srcOrd="11" destOrd="0" presId="urn:microsoft.com/office/officeart/2005/8/layout/target3"/>
    <dgm:cxn modelId="{AB8DAF55-5123-43D9-ABF9-02C1AF564515}" type="presParOf" srcId="{DA1F71AF-EBBA-43EF-9EE0-D71B915E0ABB}" destId="{F5B6B2CD-D2CC-4DC9-B6EA-9F3407CD6725}" srcOrd="12" destOrd="0" presId="urn:microsoft.com/office/officeart/2005/8/layout/target3"/>
    <dgm:cxn modelId="{DA6A248E-8802-4E76-B456-CBA085C957A8}" type="presParOf" srcId="{DA1F71AF-EBBA-43EF-9EE0-D71B915E0ABB}" destId="{F73BAC86-BFC3-4B48-8967-80A4E99AC5EB}" srcOrd="13" destOrd="0" presId="urn:microsoft.com/office/officeart/2005/8/layout/target3"/>
    <dgm:cxn modelId="{C68E9437-2AD1-4EB3-B17E-41FCAC962AE8}" type="presParOf" srcId="{DA1F71AF-EBBA-43EF-9EE0-D71B915E0ABB}" destId="{2BA68F2F-E057-41CC-B0D8-5939D6D7397C}" srcOrd="14" destOrd="0" presId="urn:microsoft.com/office/officeart/2005/8/layout/target3"/>
    <dgm:cxn modelId="{80268BF9-648F-4248-9EF8-E88A691F9BDB}" type="presParOf" srcId="{DA1F71AF-EBBA-43EF-9EE0-D71B915E0ABB}" destId="{374264DC-3F5E-4646-90C3-62BFBF47EDCF}" srcOrd="15" destOrd="0" presId="urn:microsoft.com/office/officeart/2005/8/layout/target3"/>
    <dgm:cxn modelId="{54F2C142-1A4D-4D0C-966F-54A100D0E2C1}" type="presParOf" srcId="{DA1F71AF-EBBA-43EF-9EE0-D71B915E0ABB}" destId="{6D42A39B-2536-4D6F-A0E5-E9507863E3F9}" srcOrd="16" destOrd="0" presId="urn:microsoft.com/office/officeart/2005/8/layout/target3"/>
    <dgm:cxn modelId="{2E675D63-6D1A-4A61-96EC-6B196158D014}" type="presParOf" srcId="{DA1F71AF-EBBA-43EF-9EE0-D71B915E0ABB}" destId="{7EB12A31-D80A-4FC4-A0F2-31DF68FA376C}" srcOrd="17" destOrd="0" presId="urn:microsoft.com/office/officeart/2005/8/layout/target3"/>
    <dgm:cxn modelId="{8935779D-06F0-4EAA-8287-6B9B56E1F97F}" type="presParOf" srcId="{DA1F71AF-EBBA-43EF-9EE0-D71B915E0ABB}" destId="{F55D83BC-232C-4998-BC2E-4EF761729DD8}" srcOrd="18" destOrd="0" presId="urn:microsoft.com/office/officeart/2005/8/layout/target3"/>
    <dgm:cxn modelId="{5BC8D72F-3116-4D7B-AADB-2F36880D513E}" type="presParOf" srcId="{DA1F71AF-EBBA-43EF-9EE0-D71B915E0ABB}" destId="{B78FF700-853A-4B78-BF68-025FB405835C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DC4A1F95-3970-4D1C-8C2F-EEDBF401B6C5}" type="doc">
      <dgm:prSet loTypeId="urn:microsoft.com/office/officeart/2005/8/layout/lProcess2" loCatId="list" qsTypeId="urn:microsoft.com/office/officeart/2005/8/quickstyle/3d2" qsCatId="3D" csTypeId="urn:microsoft.com/office/officeart/2005/8/colors/colorful4" csCatId="colorful" phldr="1"/>
      <dgm:spPr/>
    </dgm:pt>
    <dgm:pt modelId="{A824925B-E966-40D3-B0B7-912D64491800}">
      <dgm:prSet phldrT="[ข้อความ]"/>
      <dgm:spPr/>
      <dgm:t>
        <a:bodyPr/>
        <a:lstStyle/>
        <a:p>
          <a:pPr algn="ctr"/>
          <a:r>
            <a:rPr lang="th-TH" b="1" dirty="0" smtClean="0">
              <a:latin typeface="TH SarabunIT๙" pitchFamily="34" charset="-34"/>
              <a:cs typeface="TH SarabunIT๙" pitchFamily="34" charset="-34"/>
            </a:rPr>
            <a:t>คน</a:t>
          </a:r>
          <a:r>
            <a:rPr lang="th-TH" dirty="0" smtClean="0">
              <a:latin typeface="TH SarabunIT๙" pitchFamily="34" charset="-34"/>
              <a:cs typeface="TH SarabunIT๙" pitchFamily="34" charset="-34"/>
            </a:rPr>
            <a:t> </a:t>
          </a:r>
        </a:p>
      </dgm:t>
    </dgm:pt>
    <dgm:pt modelId="{BFAD11E6-971B-44E7-8B40-D9611393E445}" type="parTrans" cxnId="{3FEEA78F-F9C2-4288-96A1-DD3BF2AB17E7}">
      <dgm:prSet/>
      <dgm:spPr/>
      <dgm:t>
        <a:bodyPr/>
        <a:lstStyle/>
        <a:p>
          <a:endParaRPr lang="th-TH"/>
        </a:p>
      </dgm:t>
    </dgm:pt>
    <dgm:pt modelId="{22D4380F-E93F-49F0-8DAC-544938E2BC52}" type="sibTrans" cxnId="{3FEEA78F-F9C2-4288-96A1-DD3BF2AB17E7}">
      <dgm:prSet/>
      <dgm:spPr/>
      <dgm:t>
        <a:bodyPr/>
        <a:lstStyle/>
        <a:p>
          <a:endParaRPr lang="th-TH"/>
        </a:p>
      </dgm:t>
    </dgm:pt>
    <dgm:pt modelId="{606E3B9C-DE2B-4C4B-9C55-2E62F0686396}">
      <dgm:prSet phldrT="[ข้อความ]"/>
      <dgm:spPr/>
      <dgm:t>
        <a:bodyPr/>
        <a:lstStyle/>
        <a:p>
          <a:pPr algn="ctr"/>
          <a:r>
            <a:rPr lang="th-TH" b="1" dirty="0" smtClean="0">
              <a:latin typeface="TH SarabunIT๙" pitchFamily="34" charset="-34"/>
              <a:cs typeface="TH SarabunIT๙" pitchFamily="34" charset="-34"/>
            </a:rPr>
            <a:t>เงิน</a:t>
          </a:r>
          <a:r>
            <a:rPr lang="th-TH" dirty="0" smtClean="0">
              <a:latin typeface="TH SarabunIT๙" pitchFamily="34" charset="-34"/>
              <a:cs typeface="TH SarabunIT๙" pitchFamily="34" charset="-34"/>
            </a:rPr>
            <a:t> </a:t>
          </a:r>
          <a:endParaRPr lang="th-TH" dirty="0">
            <a:latin typeface="TH SarabunIT๙" pitchFamily="34" charset="-34"/>
            <a:cs typeface="TH SarabunIT๙" pitchFamily="34" charset="-34"/>
          </a:endParaRPr>
        </a:p>
      </dgm:t>
    </dgm:pt>
    <dgm:pt modelId="{8E4F1074-47F8-4849-9E68-16BA1614672E}" type="parTrans" cxnId="{3D96F0BF-1530-40BB-87D7-AA265E232CB1}">
      <dgm:prSet/>
      <dgm:spPr/>
      <dgm:t>
        <a:bodyPr/>
        <a:lstStyle/>
        <a:p>
          <a:endParaRPr lang="th-TH"/>
        </a:p>
      </dgm:t>
    </dgm:pt>
    <dgm:pt modelId="{91F25FAA-A549-48F5-AAF1-4BD5EECFEC09}" type="sibTrans" cxnId="{3D96F0BF-1530-40BB-87D7-AA265E232CB1}">
      <dgm:prSet/>
      <dgm:spPr/>
      <dgm:t>
        <a:bodyPr/>
        <a:lstStyle/>
        <a:p>
          <a:endParaRPr lang="th-TH"/>
        </a:p>
      </dgm:t>
    </dgm:pt>
    <dgm:pt modelId="{C6E169D9-4ED3-4746-8067-2B565410C147}">
      <dgm:prSet phldrT="[ข้อความ]"/>
      <dgm:spPr/>
      <dgm:t>
        <a:bodyPr/>
        <a:lstStyle/>
        <a:p>
          <a:pPr algn="ctr"/>
          <a:r>
            <a:rPr lang="th-TH" b="1" dirty="0" smtClean="0">
              <a:latin typeface="TH SarabunIT๙" pitchFamily="34" charset="-34"/>
              <a:cs typeface="TH SarabunIT๙" pitchFamily="34" charset="-34"/>
            </a:rPr>
            <a:t>ของ</a:t>
          </a:r>
          <a:endParaRPr lang="th-TH" b="1" dirty="0">
            <a:latin typeface="TH SarabunIT๙" pitchFamily="34" charset="-34"/>
            <a:cs typeface="TH SarabunIT๙" pitchFamily="34" charset="-34"/>
          </a:endParaRPr>
        </a:p>
      </dgm:t>
    </dgm:pt>
    <dgm:pt modelId="{87114D95-0B25-476B-9FDE-AB5388A4F56F}" type="parTrans" cxnId="{818D3E45-4C13-4064-9DE4-FD25F6128278}">
      <dgm:prSet/>
      <dgm:spPr/>
      <dgm:t>
        <a:bodyPr/>
        <a:lstStyle/>
        <a:p>
          <a:endParaRPr lang="th-TH"/>
        </a:p>
      </dgm:t>
    </dgm:pt>
    <dgm:pt modelId="{6BF77DAD-1689-472F-8140-426A1D47D138}" type="sibTrans" cxnId="{818D3E45-4C13-4064-9DE4-FD25F6128278}">
      <dgm:prSet/>
      <dgm:spPr/>
      <dgm:t>
        <a:bodyPr/>
        <a:lstStyle/>
        <a:p>
          <a:endParaRPr lang="th-TH"/>
        </a:p>
      </dgm:t>
    </dgm:pt>
    <dgm:pt modelId="{E3B6E873-91DE-468F-9FC7-CBBB496E1F06}">
      <dgm:prSet phldrT="[ข้อความ]" custT="1"/>
      <dgm:spPr/>
      <dgm:t>
        <a:bodyPr/>
        <a:lstStyle/>
        <a:p>
          <a:pPr algn="ctr"/>
          <a:r>
            <a:rPr lang="th-TH" sz="32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ศักยภาพ</a:t>
          </a:r>
        </a:p>
      </dgm:t>
    </dgm:pt>
    <dgm:pt modelId="{E56C4685-4B48-4A21-BEB4-E04FF4477D97}" type="parTrans" cxnId="{F238D3BD-457C-41CF-A3A7-F1090A589B18}">
      <dgm:prSet/>
      <dgm:spPr/>
      <dgm:t>
        <a:bodyPr/>
        <a:lstStyle/>
        <a:p>
          <a:endParaRPr lang="th-TH"/>
        </a:p>
      </dgm:t>
    </dgm:pt>
    <dgm:pt modelId="{623006A1-DF72-4CF2-BB21-208CEB5C42D8}" type="sibTrans" cxnId="{F238D3BD-457C-41CF-A3A7-F1090A589B18}">
      <dgm:prSet/>
      <dgm:spPr/>
      <dgm:t>
        <a:bodyPr/>
        <a:lstStyle/>
        <a:p>
          <a:endParaRPr lang="th-TH"/>
        </a:p>
      </dgm:t>
    </dgm:pt>
    <dgm:pt modelId="{5DCE07FB-9AFA-47B9-BF20-226CFF62D386}">
      <dgm:prSet phldrT="[ข้อความ]" custT="1"/>
      <dgm:spPr/>
      <dgm:t>
        <a:bodyPr/>
        <a:lstStyle/>
        <a:p>
          <a:pPr algn="ctr"/>
          <a:r>
            <a:rPr lang="th-TH" sz="2400" b="1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วิชาการ</a:t>
          </a:r>
          <a:endParaRPr lang="th-TH" sz="2400" b="1" dirty="0" smtClean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9D9058DF-B323-476D-93F7-D6C2E6F54897}" type="parTrans" cxnId="{3525360E-B410-46A5-B513-FF97A6C73EB3}">
      <dgm:prSet/>
      <dgm:spPr/>
      <dgm:t>
        <a:bodyPr/>
        <a:lstStyle/>
        <a:p>
          <a:endParaRPr lang="th-TH"/>
        </a:p>
      </dgm:t>
    </dgm:pt>
    <dgm:pt modelId="{F2AE3EBB-6D62-4BB6-8BED-6D48D6E2ED90}" type="sibTrans" cxnId="{3525360E-B410-46A5-B513-FF97A6C73EB3}">
      <dgm:prSet/>
      <dgm:spPr/>
      <dgm:t>
        <a:bodyPr/>
        <a:lstStyle/>
        <a:p>
          <a:endParaRPr lang="th-TH"/>
        </a:p>
      </dgm:t>
    </dgm:pt>
    <dgm:pt modelId="{5674C990-8F73-465F-B381-5D5F9CA8B4C3}">
      <dgm:prSet phldrT="[ข้อความ]" custT="1"/>
      <dgm:spPr/>
      <dgm:t>
        <a:bodyPr/>
        <a:lstStyle/>
        <a:p>
          <a:pPr algn="ctr"/>
          <a:r>
            <a:rPr lang="th-TH" sz="2400" b="1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กฎหมาย</a:t>
          </a:r>
          <a:endParaRPr lang="th-TH" sz="2400" b="1" dirty="0" smtClean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5DB3E247-9BA1-4BD2-AC6B-B44B609DF31A}" type="parTrans" cxnId="{A5541F2B-1127-419E-AF78-1F156A31C1FB}">
      <dgm:prSet/>
      <dgm:spPr/>
      <dgm:t>
        <a:bodyPr/>
        <a:lstStyle/>
        <a:p>
          <a:endParaRPr lang="th-TH"/>
        </a:p>
      </dgm:t>
    </dgm:pt>
    <dgm:pt modelId="{D2E7B2F3-FB10-4162-87FF-BCA7804BADD1}" type="sibTrans" cxnId="{A5541F2B-1127-419E-AF78-1F156A31C1FB}">
      <dgm:prSet/>
      <dgm:spPr/>
      <dgm:t>
        <a:bodyPr/>
        <a:lstStyle/>
        <a:p>
          <a:endParaRPr lang="th-TH"/>
        </a:p>
      </dgm:t>
    </dgm:pt>
    <dgm:pt modelId="{3E63F897-6624-4945-A650-7A30AB856F2F}">
      <dgm:prSet phldrT="[ข้อความ]" custT="1"/>
      <dgm:spPr/>
      <dgm:t>
        <a:bodyPr/>
        <a:lstStyle/>
        <a:p>
          <a:pPr algn="ctr"/>
          <a:r>
            <a:rPr lang="th-TH" sz="2400" b="1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การบริหารจัดการ</a:t>
          </a:r>
          <a:endParaRPr lang="th-TH" sz="2400" b="1" dirty="0" smtClean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E80C7555-F30D-42D5-8339-E31B3B187E5D}" type="parTrans" cxnId="{372897A7-517C-4A12-977E-022FB87DBFA6}">
      <dgm:prSet/>
      <dgm:spPr/>
      <dgm:t>
        <a:bodyPr/>
        <a:lstStyle/>
        <a:p>
          <a:endParaRPr lang="th-TH"/>
        </a:p>
      </dgm:t>
    </dgm:pt>
    <dgm:pt modelId="{80C18762-97B0-4A29-91CD-48595158D7BA}" type="sibTrans" cxnId="{372897A7-517C-4A12-977E-022FB87DBFA6}">
      <dgm:prSet/>
      <dgm:spPr/>
      <dgm:t>
        <a:bodyPr/>
        <a:lstStyle/>
        <a:p>
          <a:endParaRPr lang="th-TH"/>
        </a:p>
      </dgm:t>
    </dgm:pt>
    <dgm:pt modelId="{AFC3D9DF-862A-403E-9F6B-06601E3EFCA0}">
      <dgm:prSet phldrT="[ข้อความ]" custT="1"/>
      <dgm:spPr/>
      <dgm:t>
        <a:bodyPr/>
        <a:lstStyle/>
        <a:p>
          <a:pPr algn="ctr"/>
          <a:r>
            <a:rPr lang="th-TH" sz="2800" b="1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ค่าใช้จ่ายการประชุม</a:t>
          </a:r>
          <a:endParaRPr lang="th-TH" sz="28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9BD24AE6-A473-4891-9A13-A05FCB1368FB}" type="parTrans" cxnId="{DD81860C-EBC2-4CA9-AA39-845702756C79}">
      <dgm:prSet/>
      <dgm:spPr/>
      <dgm:t>
        <a:bodyPr/>
        <a:lstStyle/>
        <a:p>
          <a:endParaRPr lang="th-TH"/>
        </a:p>
      </dgm:t>
    </dgm:pt>
    <dgm:pt modelId="{C69D5494-199C-4FDB-836D-C2521FC0AA24}" type="sibTrans" cxnId="{DD81860C-EBC2-4CA9-AA39-845702756C79}">
      <dgm:prSet/>
      <dgm:spPr/>
      <dgm:t>
        <a:bodyPr/>
        <a:lstStyle/>
        <a:p>
          <a:endParaRPr lang="th-TH"/>
        </a:p>
      </dgm:t>
    </dgm:pt>
    <dgm:pt modelId="{E5E8038D-E5BA-49A5-A23A-CFBF3C72B2A8}">
      <dgm:prSet phldrT="[ข้อความ]" custT="1"/>
      <dgm:spPr/>
      <dgm:t>
        <a:bodyPr/>
        <a:lstStyle/>
        <a:p>
          <a:pPr algn="ctr"/>
          <a:r>
            <a:rPr lang="th-TH" sz="2800" b="1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ค่าใช้จ่ายการเข้าร่วมฝึกอบรม</a:t>
          </a:r>
          <a:endParaRPr lang="th-TH" sz="28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4E02B59F-C9F2-45DC-A036-DE743AC5E9CF}" type="parTrans" cxnId="{7586B9FC-F0DC-48BD-9B90-E92D9B0B8566}">
      <dgm:prSet/>
      <dgm:spPr/>
      <dgm:t>
        <a:bodyPr/>
        <a:lstStyle/>
        <a:p>
          <a:endParaRPr lang="th-TH"/>
        </a:p>
      </dgm:t>
    </dgm:pt>
    <dgm:pt modelId="{3EE54814-BE78-434F-937D-A09F23DEAF01}" type="sibTrans" cxnId="{7586B9FC-F0DC-48BD-9B90-E92D9B0B8566}">
      <dgm:prSet/>
      <dgm:spPr/>
      <dgm:t>
        <a:bodyPr/>
        <a:lstStyle/>
        <a:p>
          <a:endParaRPr lang="th-TH"/>
        </a:p>
      </dgm:t>
    </dgm:pt>
    <dgm:pt modelId="{C046B1D0-9689-42F8-8ED8-E0148B2DADFA}">
      <dgm:prSet phldrT="[ข้อความ]" custT="1"/>
      <dgm:spPr/>
      <dgm:t>
        <a:bodyPr/>
        <a:lstStyle/>
        <a:p>
          <a:pPr algn="ctr"/>
          <a:r>
            <a:rPr lang="th-TH" sz="2800" b="1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เอกสาร</a:t>
          </a:r>
          <a:endParaRPr lang="th-TH" sz="28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36EBA059-59B7-4A61-8E40-61677B114BAF}" type="parTrans" cxnId="{68AF9A64-297C-46CB-9A46-314B71259E62}">
      <dgm:prSet/>
      <dgm:spPr/>
      <dgm:t>
        <a:bodyPr/>
        <a:lstStyle/>
        <a:p>
          <a:endParaRPr lang="th-TH"/>
        </a:p>
      </dgm:t>
    </dgm:pt>
    <dgm:pt modelId="{2A50DD9E-17BB-4C6A-84A4-8A737200C075}" type="sibTrans" cxnId="{68AF9A64-297C-46CB-9A46-314B71259E62}">
      <dgm:prSet/>
      <dgm:spPr/>
      <dgm:t>
        <a:bodyPr/>
        <a:lstStyle/>
        <a:p>
          <a:endParaRPr lang="th-TH"/>
        </a:p>
      </dgm:t>
    </dgm:pt>
    <dgm:pt modelId="{A75ECBE7-13CB-4863-AC15-421087D80F72}">
      <dgm:prSet phldrT="[ข้อความ]" custT="1"/>
      <dgm:spPr/>
      <dgm:t>
        <a:bodyPr/>
        <a:lstStyle/>
        <a:p>
          <a:pPr algn="ctr"/>
          <a:r>
            <a:rPr lang="th-TH" sz="2800" b="1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วัสดุอุปกรณ์</a:t>
          </a:r>
          <a:endParaRPr lang="th-TH" sz="28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B8D944D1-F8CE-4009-AB1B-734FF62FF47C}" type="parTrans" cxnId="{FD150371-52AE-44C9-8EC6-BAB9645FF870}">
      <dgm:prSet/>
      <dgm:spPr/>
      <dgm:t>
        <a:bodyPr/>
        <a:lstStyle/>
        <a:p>
          <a:endParaRPr lang="th-TH"/>
        </a:p>
      </dgm:t>
    </dgm:pt>
    <dgm:pt modelId="{8714BDA4-9AF6-447F-ABAC-C6312E445CE8}" type="sibTrans" cxnId="{FD150371-52AE-44C9-8EC6-BAB9645FF870}">
      <dgm:prSet/>
      <dgm:spPr/>
      <dgm:t>
        <a:bodyPr/>
        <a:lstStyle/>
        <a:p>
          <a:endParaRPr lang="th-TH"/>
        </a:p>
      </dgm:t>
    </dgm:pt>
    <dgm:pt modelId="{51EE6ACA-E2AE-484C-A731-E1720074256A}">
      <dgm:prSet phldrT="[ข้อความ]" custT="1"/>
      <dgm:spPr/>
      <dgm:t>
        <a:bodyPr/>
        <a:lstStyle/>
        <a:p>
          <a:pPr algn="ctr"/>
          <a:r>
            <a:rPr lang="th-TH" sz="2000" b="1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คู่มือวิชาการ</a:t>
          </a:r>
          <a:endParaRPr lang="th-TH" sz="20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DEE04ADC-A7CE-4750-8F0E-16BA7B29CCE1}" type="parTrans" cxnId="{BD6CD11A-0D6D-4445-AE86-70B59C7521DD}">
      <dgm:prSet/>
      <dgm:spPr/>
      <dgm:t>
        <a:bodyPr/>
        <a:lstStyle/>
        <a:p>
          <a:endParaRPr lang="th-TH"/>
        </a:p>
      </dgm:t>
    </dgm:pt>
    <dgm:pt modelId="{6494D1A0-CC58-4C4D-88BB-E699CD4A67B9}" type="sibTrans" cxnId="{BD6CD11A-0D6D-4445-AE86-70B59C7521DD}">
      <dgm:prSet/>
      <dgm:spPr/>
      <dgm:t>
        <a:bodyPr/>
        <a:lstStyle/>
        <a:p>
          <a:endParaRPr lang="th-TH"/>
        </a:p>
      </dgm:t>
    </dgm:pt>
    <dgm:pt modelId="{D5D3B0BF-780C-4BA8-AC7C-CD05396301BC}">
      <dgm:prSet phldrT="[ข้อความ]" custT="1"/>
      <dgm:spPr/>
      <dgm:t>
        <a:bodyPr/>
        <a:lstStyle/>
        <a:p>
          <a:pPr algn="ctr"/>
          <a:r>
            <a:rPr lang="th-TH" sz="2000" b="1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คู่มือกฎหมาย</a:t>
          </a:r>
          <a:endParaRPr lang="th-TH" sz="20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8A1118E6-B506-426E-BDC2-8166853ECBD7}" type="parTrans" cxnId="{8DB8E4B3-A1E5-4447-AD8C-77ADB82BA68D}">
      <dgm:prSet/>
      <dgm:spPr/>
      <dgm:t>
        <a:bodyPr/>
        <a:lstStyle/>
        <a:p>
          <a:endParaRPr lang="th-TH"/>
        </a:p>
      </dgm:t>
    </dgm:pt>
    <dgm:pt modelId="{5E9203E3-1458-433B-B6F9-B2E691344EDA}" type="sibTrans" cxnId="{8DB8E4B3-A1E5-4447-AD8C-77ADB82BA68D}">
      <dgm:prSet/>
      <dgm:spPr/>
      <dgm:t>
        <a:bodyPr/>
        <a:lstStyle/>
        <a:p>
          <a:endParaRPr lang="th-TH"/>
        </a:p>
      </dgm:t>
    </dgm:pt>
    <dgm:pt modelId="{7228365C-5DCE-4BE3-A8CB-F7296FEF2785}">
      <dgm:prSet phldrT="[ข้อความ]" custT="1"/>
      <dgm:spPr/>
      <dgm:t>
        <a:bodyPr/>
        <a:lstStyle/>
        <a:p>
          <a:pPr algn="ctr"/>
          <a:r>
            <a:rPr lang="th-TH" sz="2000" b="1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ชุดทดสอบ</a:t>
          </a:r>
          <a:endParaRPr lang="th-TH" sz="20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F6AAA81B-68D3-4401-AE81-9E8599329A4A}" type="parTrans" cxnId="{4637089A-4770-4C57-ADB2-3C52DAF36438}">
      <dgm:prSet/>
      <dgm:spPr/>
      <dgm:t>
        <a:bodyPr/>
        <a:lstStyle/>
        <a:p>
          <a:endParaRPr lang="th-TH"/>
        </a:p>
      </dgm:t>
    </dgm:pt>
    <dgm:pt modelId="{37704E36-E733-4C6D-8DA2-4EA92D74C617}" type="sibTrans" cxnId="{4637089A-4770-4C57-ADB2-3C52DAF36438}">
      <dgm:prSet/>
      <dgm:spPr/>
      <dgm:t>
        <a:bodyPr/>
        <a:lstStyle/>
        <a:p>
          <a:endParaRPr lang="th-TH"/>
        </a:p>
      </dgm:t>
    </dgm:pt>
    <dgm:pt modelId="{45A83C3E-FCEC-49EC-8AC3-A24F3C409C78}">
      <dgm:prSet phldrT="[ข้อความ]" custT="1"/>
      <dgm:spPr/>
      <dgm:t>
        <a:bodyPr/>
        <a:lstStyle/>
        <a:p>
          <a:pPr algn="ctr"/>
          <a:r>
            <a:rPr lang="th-TH" sz="2000" b="1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สื่อเสริมความรู้</a:t>
          </a:r>
          <a:endParaRPr lang="th-TH" sz="20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75E7C157-EDD2-4570-98EC-75C8F7F44314}" type="parTrans" cxnId="{CCF56025-B72A-42C6-8AE3-C34D9C7C64FD}">
      <dgm:prSet/>
      <dgm:spPr/>
      <dgm:t>
        <a:bodyPr/>
        <a:lstStyle/>
        <a:p>
          <a:endParaRPr lang="th-TH"/>
        </a:p>
      </dgm:t>
    </dgm:pt>
    <dgm:pt modelId="{BA153E41-294B-42D0-96E7-D28DC5A8E53E}" type="sibTrans" cxnId="{CCF56025-B72A-42C6-8AE3-C34D9C7C64FD}">
      <dgm:prSet/>
      <dgm:spPr/>
      <dgm:t>
        <a:bodyPr/>
        <a:lstStyle/>
        <a:p>
          <a:endParaRPr lang="th-TH"/>
        </a:p>
      </dgm:t>
    </dgm:pt>
    <dgm:pt modelId="{510F2E2C-4BDF-4633-BF91-A9B25F564587}" type="pres">
      <dgm:prSet presAssocID="{DC4A1F95-3970-4D1C-8C2F-EEDBF401B6C5}" presName="theList" presStyleCnt="0">
        <dgm:presLayoutVars>
          <dgm:dir/>
          <dgm:animLvl val="lvl"/>
          <dgm:resizeHandles val="exact"/>
        </dgm:presLayoutVars>
      </dgm:prSet>
      <dgm:spPr/>
    </dgm:pt>
    <dgm:pt modelId="{B8DD63B1-F20E-4373-9E30-7B3B6F686B5A}" type="pres">
      <dgm:prSet presAssocID="{A824925B-E966-40D3-B0B7-912D64491800}" presName="compNode" presStyleCnt="0"/>
      <dgm:spPr/>
    </dgm:pt>
    <dgm:pt modelId="{6E7A70BF-F4D9-4924-8AD2-D2BD17A07F4D}" type="pres">
      <dgm:prSet presAssocID="{A824925B-E966-40D3-B0B7-912D64491800}" presName="aNode" presStyleLbl="bgShp" presStyleIdx="0" presStyleCnt="3"/>
      <dgm:spPr/>
      <dgm:t>
        <a:bodyPr/>
        <a:lstStyle/>
        <a:p>
          <a:endParaRPr lang="th-TH"/>
        </a:p>
      </dgm:t>
    </dgm:pt>
    <dgm:pt modelId="{D2683518-268A-4BF8-97BE-2E293CA9F669}" type="pres">
      <dgm:prSet presAssocID="{A824925B-E966-40D3-B0B7-912D64491800}" presName="textNode" presStyleLbl="bgShp" presStyleIdx="0" presStyleCnt="3"/>
      <dgm:spPr/>
      <dgm:t>
        <a:bodyPr/>
        <a:lstStyle/>
        <a:p>
          <a:endParaRPr lang="th-TH"/>
        </a:p>
      </dgm:t>
    </dgm:pt>
    <dgm:pt modelId="{A9A2327E-FD07-4185-92A0-F14DD6A8E112}" type="pres">
      <dgm:prSet presAssocID="{A824925B-E966-40D3-B0B7-912D64491800}" presName="compChildNode" presStyleCnt="0"/>
      <dgm:spPr/>
    </dgm:pt>
    <dgm:pt modelId="{0F7713D0-FA3C-45A7-A755-936421020A68}" type="pres">
      <dgm:prSet presAssocID="{A824925B-E966-40D3-B0B7-912D64491800}" presName="theInnerList" presStyleCnt="0"/>
      <dgm:spPr/>
    </dgm:pt>
    <dgm:pt modelId="{33A65E6B-9ECA-4938-94EB-46B2B5593906}" type="pres">
      <dgm:prSet presAssocID="{E3B6E873-91DE-468F-9FC7-CBBB496E1F06}" presName="child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CEB0E5D8-59AC-4673-A92E-EDCE8A59B6CB}" type="pres">
      <dgm:prSet presAssocID="{A824925B-E966-40D3-B0B7-912D64491800}" presName="aSpace" presStyleCnt="0"/>
      <dgm:spPr/>
    </dgm:pt>
    <dgm:pt modelId="{78A51308-E34B-40CE-92D0-A6E00B70A527}" type="pres">
      <dgm:prSet presAssocID="{606E3B9C-DE2B-4C4B-9C55-2E62F0686396}" presName="compNode" presStyleCnt="0"/>
      <dgm:spPr/>
    </dgm:pt>
    <dgm:pt modelId="{03604011-975D-4851-8BCC-AE6D911B15FE}" type="pres">
      <dgm:prSet presAssocID="{606E3B9C-DE2B-4C4B-9C55-2E62F0686396}" presName="aNode" presStyleLbl="bgShp" presStyleIdx="1" presStyleCnt="3"/>
      <dgm:spPr/>
      <dgm:t>
        <a:bodyPr/>
        <a:lstStyle/>
        <a:p>
          <a:endParaRPr lang="th-TH"/>
        </a:p>
      </dgm:t>
    </dgm:pt>
    <dgm:pt modelId="{BA2E6CA5-1459-4E57-8172-8227BEC6BD69}" type="pres">
      <dgm:prSet presAssocID="{606E3B9C-DE2B-4C4B-9C55-2E62F0686396}" presName="textNode" presStyleLbl="bgShp" presStyleIdx="1" presStyleCnt="3"/>
      <dgm:spPr/>
      <dgm:t>
        <a:bodyPr/>
        <a:lstStyle/>
        <a:p>
          <a:endParaRPr lang="th-TH"/>
        </a:p>
      </dgm:t>
    </dgm:pt>
    <dgm:pt modelId="{A5189571-1B48-4E96-900B-257F4ADEB10A}" type="pres">
      <dgm:prSet presAssocID="{606E3B9C-DE2B-4C4B-9C55-2E62F0686396}" presName="compChildNode" presStyleCnt="0"/>
      <dgm:spPr/>
    </dgm:pt>
    <dgm:pt modelId="{AB5AD2C4-B054-482C-B7BD-6F3C4704C02F}" type="pres">
      <dgm:prSet presAssocID="{606E3B9C-DE2B-4C4B-9C55-2E62F0686396}" presName="theInnerList" presStyleCnt="0"/>
      <dgm:spPr/>
    </dgm:pt>
    <dgm:pt modelId="{373ACDD7-8401-4233-B34A-54E72C2FD11F}" type="pres">
      <dgm:prSet presAssocID="{AFC3D9DF-862A-403E-9F6B-06601E3EFCA0}" presName="child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0EE8E6F2-D59E-4409-8A70-8B5C7CF65B88}" type="pres">
      <dgm:prSet presAssocID="{AFC3D9DF-862A-403E-9F6B-06601E3EFCA0}" presName="aSpace2" presStyleCnt="0"/>
      <dgm:spPr/>
    </dgm:pt>
    <dgm:pt modelId="{6548C82C-8938-477C-9E78-E036A81C6DC8}" type="pres">
      <dgm:prSet presAssocID="{E5E8038D-E5BA-49A5-A23A-CFBF3C72B2A8}" presName="child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64128A98-B349-4C7A-B4F3-3A1181729B29}" type="pres">
      <dgm:prSet presAssocID="{606E3B9C-DE2B-4C4B-9C55-2E62F0686396}" presName="aSpace" presStyleCnt="0"/>
      <dgm:spPr/>
    </dgm:pt>
    <dgm:pt modelId="{D1AEB406-95CB-4CD3-9581-7A4FFA26B276}" type="pres">
      <dgm:prSet presAssocID="{C6E169D9-4ED3-4746-8067-2B565410C147}" presName="compNode" presStyleCnt="0"/>
      <dgm:spPr/>
    </dgm:pt>
    <dgm:pt modelId="{06D22453-A67C-48A2-8893-2E129E15EEF0}" type="pres">
      <dgm:prSet presAssocID="{C6E169D9-4ED3-4746-8067-2B565410C147}" presName="aNode" presStyleLbl="bgShp" presStyleIdx="2" presStyleCnt="3" custLinFactNeighborX="2671" custLinFactNeighborY="-632"/>
      <dgm:spPr/>
      <dgm:t>
        <a:bodyPr/>
        <a:lstStyle/>
        <a:p>
          <a:endParaRPr lang="th-TH"/>
        </a:p>
      </dgm:t>
    </dgm:pt>
    <dgm:pt modelId="{FBE1EEB2-D4CF-4773-AC7D-987F76AB4C93}" type="pres">
      <dgm:prSet presAssocID="{C6E169D9-4ED3-4746-8067-2B565410C147}" presName="textNode" presStyleLbl="bgShp" presStyleIdx="2" presStyleCnt="3"/>
      <dgm:spPr/>
      <dgm:t>
        <a:bodyPr/>
        <a:lstStyle/>
        <a:p>
          <a:endParaRPr lang="th-TH"/>
        </a:p>
      </dgm:t>
    </dgm:pt>
    <dgm:pt modelId="{06C65302-0B9E-448E-AFBD-2DA574EA05E7}" type="pres">
      <dgm:prSet presAssocID="{C6E169D9-4ED3-4746-8067-2B565410C147}" presName="compChildNode" presStyleCnt="0"/>
      <dgm:spPr/>
    </dgm:pt>
    <dgm:pt modelId="{F6C62AEC-D851-4DB1-A6BB-70C6D157BAC2}" type="pres">
      <dgm:prSet presAssocID="{C6E169D9-4ED3-4746-8067-2B565410C147}" presName="theInnerList" presStyleCnt="0"/>
      <dgm:spPr/>
    </dgm:pt>
    <dgm:pt modelId="{91279F8E-308C-4506-8F82-D13B5D2E984E}" type="pres">
      <dgm:prSet presAssocID="{C046B1D0-9689-42F8-8ED8-E0148B2DADFA}" presName="child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F7A328B-E409-4FCE-A73C-DA08B3B4493E}" type="pres">
      <dgm:prSet presAssocID="{C046B1D0-9689-42F8-8ED8-E0148B2DADFA}" presName="aSpace2" presStyleCnt="0"/>
      <dgm:spPr/>
    </dgm:pt>
    <dgm:pt modelId="{C535C779-973D-4965-8E10-BC7E39C772CC}" type="pres">
      <dgm:prSet presAssocID="{A75ECBE7-13CB-4863-AC15-421087D80F72}" presName="child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4C830045-FF84-4297-A247-F5CE513C2EC5}" type="presOf" srcId="{A75ECBE7-13CB-4863-AC15-421087D80F72}" destId="{C535C779-973D-4965-8E10-BC7E39C772CC}" srcOrd="0" destOrd="0" presId="urn:microsoft.com/office/officeart/2005/8/layout/lProcess2"/>
    <dgm:cxn modelId="{0669C7C4-F240-45E5-8118-0D111A819F51}" type="presOf" srcId="{AFC3D9DF-862A-403E-9F6B-06601E3EFCA0}" destId="{373ACDD7-8401-4233-B34A-54E72C2FD11F}" srcOrd="0" destOrd="0" presId="urn:microsoft.com/office/officeart/2005/8/layout/lProcess2"/>
    <dgm:cxn modelId="{7F210983-9746-4902-A91B-E09470BD4302}" type="presOf" srcId="{DC4A1F95-3970-4D1C-8C2F-EEDBF401B6C5}" destId="{510F2E2C-4BDF-4633-BF91-A9B25F564587}" srcOrd="0" destOrd="0" presId="urn:microsoft.com/office/officeart/2005/8/layout/lProcess2"/>
    <dgm:cxn modelId="{F238D3BD-457C-41CF-A3A7-F1090A589B18}" srcId="{A824925B-E966-40D3-B0B7-912D64491800}" destId="{E3B6E873-91DE-468F-9FC7-CBBB496E1F06}" srcOrd="0" destOrd="0" parTransId="{E56C4685-4B48-4A21-BEB4-E04FF4477D97}" sibTransId="{623006A1-DF72-4CF2-BB21-208CEB5C42D8}"/>
    <dgm:cxn modelId="{02335C1E-DCB9-4A41-8063-2340454AFD85}" type="presOf" srcId="{3E63F897-6624-4945-A650-7A30AB856F2F}" destId="{33A65E6B-9ECA-4938-94EB-46B2B5593906}" srcOrd="0" destOrd="3" presId="urn:microsoft.com/office/officeart/2005/8/layout/lProcess2"/>
    <dgm:cxn modelId="{818D3E45-4C13-4064-9DE4-FD25F6128278}" srcId="{DC4A1F95-3970-4D1C-8C2F-EEDBF401B6C5}" destId="{C6E169D9-4ED3-4746-8067-2B565410C147}" srcOrd="2" destOrd="0" parTransId="{87114D95-0B25-476B-9FDE-AB5388A4F56F}" sibTransId="{6BF77DAD-1689-472F-8140-426A1D47D138}"/>
    <dgm:cxn modelId="{FD150371-52AE-44C9-8EC6-BAB9645FF870}" srcId="{C6E169D9-4ED3-4746-8067-2B565410C147}" destId="{A75ECBE7-13CB-4863-AC15-421087D80F72}" srcOrd="1" destOrd="0" parTransId="{B8D944D1-F8CE-4009-AB1B-734FF62FF47C}" sibTransId="{8714BDA4-9AF6-447F-ABAC-C6312E445CE8}"/>
    <dgm:cxn modelId="{7586B9FC-F0DC-48BD-9B90-E92D9B0B8566}" srcId="{606E3B9C-DE2B-4C4B-9C55-2E62F0686396}" destId="{E5E8038D-E5BA-49A5-A23A-CFBF3C72B2A8}" srcOrd="1" destOrd="0" parTransId="{4E02B59F-C9F2-45DC-A036-DE743AC5E9CF}" sibTransId="{3EE54814-BE78-434F-937D-A09F23DEAF01}"/>
    <dgm:cxn modelId="{3FEEA78F-F9C2-4288-96A1-DD3BF2AB17E7}" srcId="{DC4A1F95-3970-4D1C-8C2F-EEDBF401B6C5}" destId="{A824925B-E966-40D3-B0B7-912D64491800}" srcOrd="0" destOrd="0" parTransId="{BFAD11E6-971B-44E7-8B40-D9611393E445}" sibTransId="{22D4380F-E93F-49F0-8DAC-544938E2BC52}"/>
    <dgm:cxn modelId="{CDCAA010-B6B6-4004-ABFF-3A8600339EB5}" type="presOf" srcId="{D5D3B0BF-780C-4BA8-AC7C-CD05396301BC}" destId="{91279F8E-308C-4506-8F82-D13B5D2E984E}" srcOrd="0" destOrd="2" presId="urn:microsoft.com/office/officeart/2005/8/layout/lProcess2"/>
    <dgm:cxn modelId="{5F27ED04-D4DE-4934-B801-0229AFC334BD}" type="presOf" srcId="{E3B6E873-91DE-468F-9FC7-CBBB496E1F06}" destId="{33A65E6B-9ECA-4938-94EB-46B2B5593906}" srcOrd="0" destOrd="0" presId="urn:microsoft.com/office/officeart/2005/8/layout/lProcess2"/>
    <dgm:cxn modelId="{F82A57CA-E88F-4A8B-BEBA-BE262BC2BA50}" type="presOf" srcId="{A824925B-E966-40D3-B0B7-912D64491800}" destId="{6E7A70BF-F4D9-4924-8AD2-D2BD17A07F4D}" srcOrd="0" destOrd="0" presId="urn:microsoft.com/office/officeart/2005/8/layout/lProcess2"/>
    <dgm:cxn modelId="{372897A7-517C-4A12-977E-022FB87DBFA6}" srcId="{E3B6E873-91DE-468F-9FC7-CBBB496E1F06}" destId="{3E63F897-6624-4945-A650-7A30AB856F2F}" srcOrd="2" destOrd="0" parTransId="{E80C7555-F30D-42D5-8339-E31B3B187E5D}" sibTransId="{80C18762-97B0-4A29-91CD-48595158D7BA}"/>
    <dgm:cxn modelId="{213F8210-C3B5-43A3-932C-8DBCA7F395EB}" type="presOf" srcId="{7228365C-5DCE-4BE3-A8CB-F7296FEF2785}" destId="{C535C779-973D-4965-8E10-BC7E39C772CC}" srcOrd="0" destOrd="1" presId="urn:microsoft.com/office/officeart/2005/8/layout/lProcess2"/>
    <dgm:cxn modelId="{AA791181-6D23-4E9C-88F0-58DA0392FCF1}" type="presOf" srcId="{51EE6ACA-E2AE-484C-A731-E1720074256A}" destId="{91279F8E-308C-4506-8F82-D13B5D2E984E}" srcOrd="0" destOrd="1" presId="urn:microsoft.com/office/officeart/2005/8/layout/lProcess2"/>
    <dgm:cxn modelId="{72116188-D6C6-46C0-AA6E-DC1E13534B9B}" type="presOf" srcId="{606E3B9C-DE2B-4C4B-9C55-2E62F0686396}" destId="{BA2E6CA5-1459-4E57-8172-8227BEC6BD69}" srcOrd="1" destOrd="0" presId="urn:microsoft.com/office/officeart/2005/8/layout/lProcess2"/>
    <dgm:cxn modelId="{68AF9A64-297C-46CB-9A46-314B71259E62}" srcId="{C6E169D9-4ED3-4746-8067-2B565410C147}" destId="{C046B1D0-9689-42F8-8ED8-E0148B2DADFA}" srcOrd="0" destOrd="0" parTransId="{36EBA059-59B7-4A61-8E40-61677B114BAF}" sibTransId="{2A50DD9E-17BB-4C6A-84A4-8A737200C075}"/>
    <dgm:cxn modelId="{A5541F2B-1127-419E-AF78-1F156A31C1FB}" srcId="{E3B6E873-91DE-468F-9FC7-CBBB496E1F06}" destId="{5674C990-8F73-465F-B381-5D5F9CA8B4C3}" srcOrd="1" destOrd="0" parTransId="{5DB3E247-9BA1-4BD2-AC6B-B44B609DF31A}" sibTransId="{D2E7B2F3-FB10-4162-87FF-BCA7804BADD1}"/>
    <dgm:cxn modelId="{A662E5F7-C113-4607-8211-7AB3DBA293A9}" type="presOf" srcId="{5DCE07FB-9AFA-47B9-BF20-226CFF62D386}" destId="{33A65E6B-9ECA-4938-94EB-46B2B5593906}" srcOrd="0" destOrd="1" presId="urn:microsoft.com/office/officeart/2005/8/layout/lProcess2"/>
    <dgm:cxn modelId="{BD6CD11A-0D6D-4445-AE86-70B59C7521DD}" srcId="{C046B1D0-9689-42F8-8ED8-E0148B2DADFA}" destId="{51EE6ACA-E2AE-484C-A731-E1720074256A}" srcOrd="0" destOrd="0" parTransId="{DEE04ADC-A7CE-4750-8F0E-16BA7B29CCE1}" sibTransId="{6494D1A0-CC58-4C4D-88BB-E699CD4A67B9}"/>
    <dgm:cxn modelId="{67F05363-AD4C-4F51-85CC-3627CDE8B564}" type="presOf" srcId="{C046B1D0-9689-42F8-8ED8-E0148B2DADFA}" destId="{91279F8E-308C-4506-8F82-D13B5D2E984E}" srcOrd="0" destOrd="0" presId="urn:microsoft.com/office/officeart/2005/8/layout/lProcess2"/>
    <dgm:cxn modelId="{DD81860C-EBC2-4CA9-AA39-845702756C79}" srcId="{606E3B9C-DE2B-4C4B-9C55-2E62F0686396}" destId="{AFC3D9DF-862A-403E-9F6B-06601E3EFCA0}" srcOrd="0" destOrd="0" parTransId="{9BD24AE6-A473-4891-9A13-A05FCB1368FB}" sibTransId="{C69D5494-199C-4FDB-836D-C2521FC0AA24}"/>
    <dgm:cxn modelId="{782C932C-85B2-430C-AE56-40F0F80C0E36}" type="presOf" srcId="{606E3B9C-DE2B-4C4B-9C55-2E62F0686396}" destId="{03604011-975D-4851-8BCC-AE6D911B15FE}" srcOrd="0" destOrd="0" presId="urn:microsoft.com/office/officeart/2005/8/layout/lProcess2"/>
    <dgm:cxn modelId="{45049C0C-3838-4F11-A117-2AEF212FFCD7}" type="presOf" srcId="{C6E169D9-4ED3-4746-8067-2B565410C147}" destId="{FBE1EEB2-D4CF-4773-AC7D-987F76AB4C93}" srcOrd="1" destOrd="0" presId="urn:microsoft.com/office/officeart/2005/8/layout/lProcess2"/>
    <dgm:cxn modelId="{4290FC3E-80B6-4AE6-B03E-AFE361F8261C}" type="presOf" srcId="{5674C990-8F73-465F-B381-5D5F9CA8B4C3}" destId="{33A65E6B-9ECA-4938-94EB-46B2B5593906}" srcOrd="0" destOrd="2" presId="urn:microsoft.com/office/officeart/2005/8/layout/lProcess2"/>
    <dgm:cxn modelId="{658DDFD6-3D33-4194-9125-46AEC7EFD909}" type="presOf" srcId="{45A83C3E-FCEC-49EC-8AC3-A24F3C409C78}" destId="{C535C779-973D-4965-8E10-BC7E39C772CC}" srcOrd="0" destOrd="2" presId="urn:microsoft.com/office/officeart/2005/8/layout/lProcess2"/>
    <dgm:cxn modelId="{3D96F0BF-1530-40BB-87D7-AA265E232CB1}" srcId="{DC4A1F95-3970-4D1C-8C2F-EEDBF401B6C5}" destId="{606E3B9C-DE2B-4C4B-9C55-2E62F0686396}" srcOrd="1" destOrd="0" parTransId="{8E4F1074-47F8-4849-9E68-16BA1614672E}" sibTransId="{91F25FAA-A549-48F5-AAF1-4BD5EECFEC09}"/>
    <dgm:cxn modelId="{4637089A-4770-4C57-ADB2-3C52DAF36438}" srcId="{A75ECBE7-13CB-4863-AC15-421087D80F72}" destId="{7228365C-5DCE-4BE3-A8CB-F7296FEF2785}" srcOrd="0" destOrd="0" parTransId="{F6AAA81B-68D3-4401-AE81-9E8599329A4A}" sibTransId="{37704E36-E733-4C6D-8DA2-4EA92D74C617}"/>
    <dgm:cxn modelId="{8706F6FA-94A1-4854-9359-0141B1572F05}" type="presOf" srcId="{C6E169D9-4ED3-4746-8067-2B565410C147}" destId="{06D22453-A67C-48A2-8893-2E129E15EEF0}" srcOrd="0" destOrd="0" presId="urn:microsoft.com/office/officeart/2005/8/layout/lProcess2"/>
    <dgm:cxn modelId="{3525360E-B410-46A5-B513-FF97A6C73EB3}" srcId="{E3B6E873-91DE-468F-9FC7-CBBB496E1F06}" destId="{5DCE07FB-9AFA-47B9-BF20-226CFF62D386}" srcOrd="0" destOrd="0" parTransId="{9D9058DF-B323-476D-93F7-D6C2E6F54897}" sibTransId="{F2AE3EBB-6D62-4BB6-8BED-6D48D6E2ED90}"/>
    <dgm:cxn modelId="{8DB8E4B3-A1E5-4447-AD8C-77ADB82BA68D}" srcId="{C046B1D0-9689-42F8-8ED8-E0148B2DADFA}" destId="{D5D3B0BF-780C-4BA8-AC7C-CD05396301BC}" srcOrd="1" destOrd="0" parTransId="{8A1118E6-B506-426E-BDC2-8166853ECBD7}" sibTransId="{5E9203E3-1458-433B-B6F9-B2E691344EDA}"/>
    <dgm:cxn modelId="{7B5E360F-F5DD-4B78-8009-12C8C38B026B}" type="presOf" srcId="{A824925B-E966-40D3-B0B7-912D64491800}" destId="{D2683518-268A-4BF8-97BE-2E293CA9F669}" srcOrd="1" destOrd="0" presId="urn:microsoft.com/office/officeart/2005/8/layout/lProcess2"/>
    <dgm:cxn modelId="{CCF56025-B72A-42C6-8AE3-C34D9C7C64FD}" srcId="{A75ECBE7-13CB-4863-AC15-421087D80F72}" destId="{45A83C3E-FCEC-49EC-8AC3-A24F3C409C78}" srcOrd="1" destOrd="0" parTransId="{75E7C157-EDD2-4570-98EC-75C8F7F44314}" sibTransId="{BA153E41-294B-42D0-96E7-D28DC5A8E53E}"/>
    <dgm:cxn modelId="{A5BE0D43-31AC-4A06-B969-64AAF07FB669}" type="presOf" srcId="{E5E8038D-E5BA-49A5-A23A-CFBF3C72B2A8}" destId="{6548C82C-8938-477C-9E78-E036A81C6DC8}" srcOrd="0" destOrd="0" presId="urn:microsoft.com/office/officeart/2005/8/layout/lProcess2"/>
    <dgm:cxn modelId="{653F58A0-B257-46B7-82AB-1C5A6BC57607}" type="presParOf" srcId="{510F2E2C-4BDF-4633-BF91-A9B25F564587}" destId="{B8DD63B1-F20E-4373-9E30-7B3B6F686B5A}" srcOrd="0" destOrd="0" presId="urn:microsoft.com/office/officeart/2005/8/layout/lProcess2"/>
    <dgm:cxn modelId="{C574386F-567B-4C34-A7BD-0E07E1C6885A}" type="presParOf" srcId="{B8DD63B1-F20E-4373-9E30-7B3B6F686B5A}" destId="{6E7A70BF-F4D9-4924-8AD2-D2BD17A07F4D}" srcOrd="0" destOrd="0" presId="urn:microsoft.com/office/officeart/2005/8/layout/lProcess2"/>
    <dgm:cxn modelId="{B22B40AA-E73B-4A6C-AA17-99F8D773637A}" type="presParOf" srcId="{B8DD63B1-F20E-4373-9E30-7B3B6F686B5A}" destId="{D2683518-268A-4BF8-97BE-2E293CA9F669}" srcOrd="1" destOrd="0" presId="urn:microsoft.com/office/officeart/2005/8/layout/lProcess2"/>
    <dgm:cxn modelId="{8F9EA00A-0B67-4079-AFDE-DC6B5E147262}" type="presParOf" srcId="{B8DD63B1-F20E-4373-9E30-7B3B6F686B5A}" destId="{A9A2327E-FD07-4185-92A0-F14DD6A8E112}" srcOrd="2" destOrd="0" presId="urn:microsoft.com/office/officeart/2005/8/layout/lProcess2"/>
    <dgm:cxn modelId="{74498DD9-D2AB-4ABC-963F-B1CC27689C10}" type="presParOf" srcId="{A9A2327E-FD07-4185-92A0-F14DD6A8E112}" destId="{0F7713D0-FA3C-45A7-A755-936421020A68}" srcOrd="0" destOrd="0" presId="urn:microsoft.com/office/officeart/2005/8/layout/lProcess2"/>
    <dgm:cxn modelId="{2C6D4788-FB84-4396-8D9F-0562C3A79FE9}" type="presParOf" srcId="{0F7713D0-FA3C-45A7-A755-936421020A68}" destId="{33A65E6B-9ECA-4938-94EB-46B2B5593906}" srcOrd="0" destOrd="0" presId="urn:microsoft.com/office/officeart/2005/8/layout/lProcess2"/>
    <dgm:cxn modelId="{E15A0A83-E3E0-4B69-AF68-12EF3DE69868}" type="presParOf" srcId="{510F2E2C-4BDF-4633-BF91-A9B25F564587}" destId="{CEB0E5D8-59AC-4673-A92E-EDCE8A59B6CB}" srcOrd="1" destOrd="0" presId="urn:microsoft.com/office/officeart/2005/8/layout/lProcess2"/>
    <dgm:cxn modelId="{0A5008E1-A3D8-48F6-A9A1-8810C078C698}" type="presParOf" srcId="{510F2E2C-4BDF-4633-BF91-A9B25F564587}" destId="{78A51308-E34B-40CE-92D0-A6E00B70A527}" srcOrd="2" destOrd="0" presId="urn:microsoft.com/office/officeart/2005/8/layout/lProcess2"/>
    <dgm:cxn modelId="{6DA2E5D9-AC45-487D-834F-BE14851DB7BB}" type="presParOf" srcId="{78A51308-E34B-40CE-92D0-A6E00B70A527}" destId="{03604011-975D-4851-8BCC-AE6D911B15FE}" srcOrd="0" destOrd="0" presId="urn:microsoft.com/office/officeart/2005/8/layout/lProcess2"/>
    <dgm:cxn modelId="{702B59D8-FB2C-400C-B4BF-6B45077EB25F}" type="presParOf" srcId="{78A51308-E34B-40CE-92D0-A6E00B70A527}" destId="{BA2E6CA5-1459-4E57-8172-8227BEC6BD69}" srcOrd="1" destOrd="0" presId="urn:microsoft.com/office/officeart/2005/8/layout/lProcess2"/>
    <dgm:cxn modelId="{89122391-B7DB-41D3-B56D-29B1DA398D4F}" type="presParOf" srcId="{78A51308-E34B-40CE-92D0-A6E00B70A527}" destId="{A5189571-1B48-4E96-900B-257F4ADEB10A}" srcOrd="2" destOrd="0" presId="urn:microsoft.com/office/officeart/2005/8/layout/lProcess2"/>
    <dgm:cxn modelId="{E560BCDC-BB2F-4DA3-9813-471EA80D278B}" type="presParOf" srcId="{A5189571-1B48-4E96-900B-257F4ADEB10A}" destId="{AB5AD2C4-B054-482C-B7BD-6F3C4704C02F}" srcOrd="0" destOrd="0" presId="urn:microsoft.com/office/officeart/2005/8/layout/lProcess2"/>
    <dgm:cxn modelId="{96FDDDB3-60CF-432A-A05E-05D503B50F81}" type="presParOf" srcId="{AB5AD2C4-B054-482C-B7BD-6F3C4704C02F}" destId="{373ACDD7-8401-4233-B34A-54E72C2FD11F}" srcOrd="0" destOrd="0" presId="urn:microsoft.com/office/officeart/2005/8/layout/lProcess2"/>
    <dgm:cxn modelId="{ACC1DCA6-738D-4708-9F59-6862219A0EF4}" type="presParOf" srcId="{AB5AD2C4-B054-482C-B7BD-6F3C4704C02F}" destId="{0EE8E6F2-D59E-4409-8A70-8B5C7CF65B88}" srcOrd="1" destOrd="0" presId="urn:microsoft.com/office/officeart/2005/8/layout/lProcess2"/>
    <dgm:cxn modelId="{8E9CCDCD-9059-4323-8FCD-2797D73B2E07}" type="presParOf" srcId="{AB5AD2C4-B054-482C-B7BD-6F3C4704C02F}" destId="{6548C82C-8938-477C-9E78-E036A81C6DC8}" srcOrd="2" destOrd="0" presId="urn:microsoft.com/office/officeart/2005/8/layout/lProcess2"/>
    <dgm:cxn modelId="{6586CAC1-EC4C-4A86-A53B-62FD12E7D5F6}" type="presParOf" srcId="{510F2E2C-4BDF-4633-BF91-A9B25F564587}" destId="{64128A98-B349-4C7A-B4F3-3A1181729B29}" srcOrd="3" destOrd="0" presId="urn:microsoft.com/office/officeart/2005/8/layout/lProcess2"/>
    <dgm:cxn modelId="{5A38C166-0C09-45E3-B3F9-E227634B7C44}" type="presParOf" srcId="{510F2E2C-4BDF-4633-BF91-A9B25F564587}" destId="{D1AEB406-95CB-4CD3-9581-7A4FFA26B276}" srcOrd="4" destOrd="0" presId="urn:microsoft.com/office/officeart/2005/8/layout/lProcess2"/>
    <dgm:cxn modelId="{E8635A42-0235-4598-A64B-34D5DADD9BAC}" type="presParOf" srcId="{D1AEB406-95CB-4CD3-9581-7A4FFA26B276}" destId="{06D22453-A67C-48A2-8893-2E129E15EEF0}" srcOrd="0" destOrd="0" presId="urn:microsoft.com/office/officeart/2005/8/layout/lProcess2"/>
    <dgm:cxn modelId="{84A4DAB7-FD81-40FE-8F25-A2B27F8E2C13}" type="presParOf" srcId="{D1AEB406-95CB-4CD3-9581-7A4FFA26B276}" destId="{FBE1EEB2-D4CF-4773-AC7D-987F76AB4C93}" srcOrd="1" destOrd="0" presId="urn:microsoft.com/office/officeart/2005/8/layout/lProcess2"/>
    <dgm:cxn modelId="{DF39E8EF-4DD8-4A11-A7BD-D7F9E4C0D1A8}" type="presParOf" srcId="{D1AEB406-95CB-4CD3-9581-7A4FFA26B276}" destId="{06C65302-0B9E-448E-AFBD-2DA574EA05E7}" srcOrd="2" destOrd="0" presId="urn:microsoft.com/office/officeart/2005/8/layout/lProcess2"/>
    <dgm:cxn modelId="{158B32D0-BCA7-41E2-8A78-EDC004BD2A82}" type="presParOf" srcId="{06C65302-0B9E-448E-AFBD-2DA574EA05E7}" destId="{F6C62AEC-D851-4DB1-A6BB-70C6D157BAC2}" srcOrd="0" destOrd="0" presId="urn:microsoft.com/office/officeart/2005/8/layout/lProcess2"/>
    <dgm:cxn modelId="{94879831-BB9E-419C-8E1B-3E4CA8400956}" type="presParOf" srcId="{F6C62AEC-D851-4DB1-A6BB-70C6D157BAC2}" destId="{91279F8E-308C-4506-8F82-D13B5D2E984E}" srcOrd="0" destOrd="0" presId="urn:microsoft.com/office/officeart/2005/8/layout/lProcess2"/>
    <dgm:cxn modelId="{96C29E3A-93F9-4FE0-9024-BDF39A99154F}" type="presParOf" srcId="{F6C62AEC-D851-4DB1-A6BB-70C6D157BAC2}" destId="{4F7A328B-E409-4FCE-A73C-DA08B3B4493E}" srcOrd="1" destOrd="0" presId="urn:microsoft.com/office/officeart/2005/8/layout/lProcess2"/>
    <dgm:cxn modelId="{C6CAE83A-5A60-4B27-9847-07F20FA7E932}" type="presParOf" srcId="{F6C62AEC-D851-4DB1-A6BB-70C6D157BAC2}" destId="{C535C779-973D-4965-8E10-BC7E39C772CC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0F6384-40EE-42F4-B099-65B62C4E1D32}" type="doc">
      <dgm:prSet loTypeId="urn:microsoft.com/office/officeart/2005/8/layout/target3" loCatId="relationship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th-TH"/>
        </a:p>
      </dgm:t>
    </dgm:pt>
    <dgm:pt modelId="{48161AA5-8CDD-4FC4-8728-D25D6F4116D8}">
      <dgm:prSet custT="1"/>
      <dgm:spPr/>
      <dgm:t>
        <a:bodyPr/>
        <a:lstStyle/>
        <a:p>
          <a:pPr algn="ctr" rtl="0"/>
          <a:r>
            <a:rPr lang="th-TH" sz="2400" b="1" dirty="0" smtClean="0">
              <a:latin typeface="TH SarabunIT๙" pitchFamily="34" charset="-34"/>
              <a:cs typeface="TH SarabunIT๙" pitchFamily="34" charset="-34"/>
            </a:rPr>
            <a:t>นายสุพจน์  อาลีอุสมาน</a:t>
          </a:r>
          <a:endParaRPr lang="th-TH" sz="2400" b="1" dirty="0">
            <a:latin typeface="TH SarabunIT๙" pitchFamily="34" charset="-34"/>
            <a:cs typeface="TH SarabunIT๙" pitchFamily="34" charset="-34"/>
          </a:endParaRPr>
        </a:p>
      </dgm:t>
    </dgm:pt>
    <dgm:pt modelId="{A3E12CB0-FAE0-402D-8994-CB342D1A34D3}" type="parTrans" cxnId="{0EE90B4C-2623-434F-8820-747E7BC8504F}">
      <dgm:prSet/>
      <dgm:spPr/>
      <dgm:t>
        <a:bodyPr/>
        <a:lstStyle/>
        <a:p>
          <a:pPr algn="r"/>
          <a:endParaRPr lang="th-TH" sz="2400" b="1">
            <a:latin typeface="TH SarabunIT๙" pitchFamily="34" charset="-34"/>
            <a:cs typeface="TH SarabunIT๙" pitchFamily="34" charset="-34"/>
          </a:endParaRPr>
        </a:p>
      </dgm:t>
    </dgm:pt>
    <dgm:pt modelId="{9DF7402C-8443-4E2E-B3CB-E4850F02EF52}" type="sibTrans" cxnId="{0EE90B4C-2623-434F-8820-747E7BC8504F}">
      <dgm:prSet/>
      <dgm:spPr/>
      <dgm:t>
        <a:bodyPr/>
        <a:lstStyle/>
        <a:p>
          <a:pPr algn="r"/>
          <a:endParaRPr lang="th-TH" sz="2400" b="1">
            <a:latin typeface="TH SarabunIT๙" pitchFamily="34" charset="-34"/>
            <a:cs typeface="TH SarabunIT๙" pitchFamily="34" charset="-34"/>
          </a:endParaRPr>
        </a:p>
      </dgm:t>
    </dgm:pt>
    <dgm:pt modelId="{EA266024-12DC-44BB-8586-F49EF2459E98}">
      <dgm:prSet custT="1"/>
      <dgm:spPr/>
      <dgm:t>
        <a:bodyPr/>
        <a:lstStyle/>
        <a:p>
          <a:pPr algn="ctr" rtl="0"/>
          <a:r>
            <a:rPr lang="th-TH" sz="2400" b="1" dirty="0" smtClean="0">
              <a:latin typeface="TH SarabunIT๙" pitchFamily="34" charset="-34"/>
              <a:cs typeface="TH SarabunIT๙" pitchFamily="34" charset="-34"/>
            </a:rPr>
            <a:t>กลุ่มเลขานุการกิจคณะกรรมการสาธารณสุข</a:t>
          </a:r>
          <a:endParaRPr lang="th-TH" sz="2400" b="1" dirty="0">
            <a:latin typeface="TH SarabunIT๙" pitchFamily="34" charset="-34"/>
            <a:cs typeface="TH SarabunIT๙" pitchFamily="34" charset="-34"/>
          </a:endParaRPr>
        </a:p>
      </dgm:t>
    </dgm:pt>
    <dgm:pt modelId="{14C9FED4-4A82-4600-AEB9-008F9365CFAB}" type="parTrans" cxnId="{C6A78ED1-29F5-4BC5-8710-726F60005175}">
      <dgm:prSet/>
      <dgm:spPr/>
      <dgm:t>
        <a:bodyPr/>
        <a:lstStyle/>
        <a:p>
          <a:pPr algn="r"/>
          <a:endParaRPr lang="th-TH" sz="2400" b="1">
            <a:latin typeface="TH SarabunIT๙" pitchFamily="34" charset="-34"/>
            <a:cs typeface="TH SarabunIT๙" pitchFamily="34" charset="-34"/>
          </a:endParaRPr>
        </a:p>
      </dgm:t>
    </dgm:pt>
    <dgm:pt modelId="{6FC4C5B7-7B6A-454B-ABCC-7C775A8E24F8}" type="sibTrans" cxnId="{C6A78ED1-29F5-4BC5-8710-726F60005175}">
      <dgm:prSet/>
      <dgm:spPr/>
      <dgm:t>
        <a:bodyPr/>
        <a:lstStyle/>
        <a:p>
          <a:pPr algn="r"/>
          <a:endParaRPr lang="th-TH" sz="2400" b="1">
            <a:latin typeface="TH SarabunIT๙" pitchFamily="34" charset="-34"/>
            <a:cs typeface="TH SarabunIT๙" pitchFamily="34" charset="-34"/>
          </a:endParaRPr>
        </a:p>
      </dgm:t>
    </dgm:pt>
    <dgm:pt modelId="{C942326D-37E7-45EE-B672-40B5D2D5774D}">
      <dgm:prSet custT="1"/>
      <dgm:spPr/>
      <dgm:t>
        <a:bodyPr/>
        <a:lstStyle/>
        <a:p>
          <a:pPr algn="ctr" rtl="0"/>
          <a:r>
            <a:rPr lang="th-TH" sz="2000" b="1" dirty="0" smtClean="0">
              <a:latin typeface="TH SarabunIT๙" pitchFamily="34" charset="-34"/>
              <a:cs typeface="TH SarabunIT๙" pitchFamily="34" charset="-34"/>
            </a:rPr>
            <a:t>ศูนย์บริหารกฎหมายสาธารณสุข  กรมอนามัย</a:t>
          </a:r>
          <a:endParaRPr lang="th-TH" sz="2000" b="1" dirty="0">
            <a:latin typeface="TH SarabunIT๙" pitchFamily="34" charset="-34"/>
            <a:cs typeface="TH SarabunIT๙" pitchFamily="34" charset="-34"/>
          </a:endParaRPr>
        </a:p>
      </dgm:t>
    </dgm:pt>
    <dgm:pt modelId="{CBF20897-DD28-4F21-AE74-50F5D28CA544}" type="parTrans" cxnId="{FA30C359-43DD-4D90-9E6C-1EB447027967}">
      <dgm:prSet/>
      <dgm:spPr/>
      <dgm:t>
        <a:bodyPr/>
        <a:lstStyle/>
        <a:p>
          <a:pPr algn="r"/>
          <a:endParaRPr lang="th-TH" sz="2400" b="1">
            <a:latin typeface="TH SarabunIT๙" pitchFamily="34" charset="-34"/>
            <a:cs typeface="TH SarabunIT๙" pitchFamily="34" charset="-34"/>
          </a:endParaRPr>
        </a:p>
      </dgm:t>
    </dgm:pt>
    <dgm:pt modelId="{C5480A35-EB9E-4750-86FA-C1FEE425E260}" type="sibTrans" cxnId="{FA30C359-43DD-4D90-9E6C-1EB447027967}">
      <dgm:prSet/>
      <dgm:spPr/>
      <dgm:t>
        <a:bodyPr/>
        <a:lstStyle/>
        <a:p>
          <a:pPr algn="r"/>
          <a:endParaRPr lang="th-TH" sz="2400" b="1">
            <a:latin typeface="TH SarabunIT๙" pitchFamily="34" charset="-34"/>
            <a:cs typeface="TH SarabunIT๙" pitchFamily="34" charset="-34"/>
          </a:endParaRPr>
        </a:p>
      </dgm:t>
    </dgm:pt>
    <dgm:pt modelId="{E9F66679-F832-4ED4-B49A-4583531E5575}" type="pres">
      <dgm:prSet presAssocID="{3D0F6384-40EE-42F4-B099-65B62C4E1D32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85E4EE82-D6EC-4912-9DAC-1A83894CC57B}" type="pres">
      <dgm:prSet presAssocID="{48161AA5-8CDD-4FC4-8728-D25D6F4116D8}" presName="circle1" presStyleLbl="node1" presStyleIdx="0" presStyleCnt="3"/>
      <dgm:spPr/>
      <dgm:t>
        <a:bodyPr/>
        <a:lstStyle/>
        <a:p>
          <a:endParaRPr lang="th-TH"/>
        </a:p>
      </dgm:t>
    </dgm:pt>
    <dgm:pt modelId="{6E6F1DBE-DFD7-4A32-83E1-29CCBAA5F76A}" type="pres">
      <dgm:prSet presAssocID="{48161AA5-8CDD-4FC4-8728-D25D6F4116D8}" presName="space" presStyleCnt="0"/>
      <dgm:spPr/>
      <dgm:t>
        <a:bodyPr/>
        <a:lstStyle/>
        <a:p>
          <a:endParaRPr lang="th-TH"/>
        </a:p>
      </dgm:t>
    </dgm:pt>
    <dgm:pt modelId="{F5777E10-C6FF-4C67-93D1-C803EDC3B72F}" type="pres">
      <dgm:prSet presAssocID="{48161AA5-8CDD-4FC4-8728-D25D6F4116D8}" presName="rect1" presStyleLbl="alignAcc1" presStyleIdx="0" presStyleCnt="3"/>
      <dgm:spPr/>
      <dgm:t>
        <a:bodyPr/>
        <a:lstStyle/>
        <a:p>
          <a:endParaRPr lang="th-TH"/>
        </a:p>
      </dgm:t>
    </dgm:pt>
    <dgm:pt modelId="{6C485FCD-52FF-4EF4-884F-44B8F4EE7333}" type="pres">
      <dgm:prSet presAssocID="{EA266024-12DC-44BB-8586-F49EF2459E98}" presName="vertSpace2" presStyleLbl="node1" presStyleIdx="0" presStyleCnt="3"/>
      <dgm:spPr/>
      <dgm:t>
        <a:bodyPr/>
        <a:lstStyle/>
        <a:p>
          <a:endParaRPr lang="th-TH"/>
        </a:p>
      </dgm:t>
    </dgm:pt>
    <dgm:pt modelId="{15F4BEFD-61F7-46CB-A14E-BCAD16EB2E11}" type="pres">
      <dgm:prSet presAssocID="{EA266024-12DC-44BB-8586-F49EF2459E98}" presName="circle2" presStyleLbl="node1" presStyleIdx="1" presStyleCnt="3"/>
      <dgm:spPr/>
      <dgm:t>
        <a:bodyPr/>
        <a:lstStyle/>
        <a:p>
          <a:endParaRPr lang="th-TH"/>
        </a:p>
      </dgm:t>
    </dgm:pt>
    <dgm:pt modelId="{2B74256D-99BA-470E-B5EF-285B7561980F}" type="pres">
      <dgm:prSet presAssocID="{EA266024-12DC-44BB-8586-F49EF2459E98}" presName="rect2" presStyleLbl="alignAcc1" presStyleIdx="1" presStyleCnt="3"/>
      <dgm:spPr/>
      <dgm:t>
        <a:bodyPr/>
        <a:lstStyle/>
        <a:p>
          <a:endParaRPr lang="th-TH"/>
        </a:p>
      </dgm:t>
    </dgm:pt>
    <dgm:pt modelId="{3AF564FB-AC93-4D5D-BAC1-FB0CBBBAD693}" type="pres">
      <dgm:prSet presAssocID="{C942326D-37E7-45EE-B672-40B5D2D5774D}" presName="vertSpace3" presStyleLbl="node1" presStyleIdx="1" presStyleCnt="3"/>
      <dgm:spPr/>
      <dgm:t>
        <a:bodyPr/>
        <a:lstStyle/>
        <a:p>
          <a:endParaRPr lang="th-TH"/>
        </a:p>
      </dgm:t>
    </dgm:pt>
    <dgm:pt modelId="{B1578C29-64CD-4F2F-A5E5-DEB3076F4609}" type="pres">
      <dgm:prSet presAssocID="{C942326D-37E7-45EE-B672-40B5D2D5774D}" presName="circle3" presStyleLbl="node1" presStyleIdx="2" presStyleCnt="3"/>
      <dgm:spPr/>
      <dgm:t>
        <a:bodyPr/>
        <a:lstStyle/>
        <a:p>
          <a:endParaRPr lang="th-TH"/>
        </a:p>
      </dgm:t>
    </dgm:pt>
    <dgm:pt modelId="{1B982BAA-5D59-4505-B385-1913D6BD0B20}" type="pres">
      <dgm:prSet presAssocID="{C942326D-37E7-45EE-B672-40B5D2D5774D}" presName="rect3" presStyleLbl="alignAcc1" presStyleIdx="2" presStyleCnt="3"/>
      <dgm:spPr/>
      <dgm:t>
        <a:bodyPr/>
        <a:lstStyle/>
        <a:p>
          <a:endParaRPr lang="th-TH"/>
        </a:p>
      </dgm:t>
    </dgm:pt>
    <dgm:pt modelId="{82B3A44A-F7AE-44EE-B60D-4EF015990B31}" type="pres">
      <dgm:prSet presAssocID="{48161AA5-8CDD-4FC4-8728-D25D6F4116D8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016BFB8-5091-448D-9EB8-B54CE9A055F3}" type="pres">
      <dgm:prSet presAssocID="{EA266024-12DC-44BB-8586-F49EF2459E98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CB30BEF0-233C-46B4-B335-648096975F9F}" type="pres">
      <dgm:prSet presAssocID="{C942326D-37E7-45EE-B672-40B5D2D5774D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07438AAF-6FAD-4E99-BC89-B6FDB94E3A57}" type="presOf" srcId="{3D0F6384-40EE-42F4-B099-65B62C4E1D32}" destId="{E9F66679-F832-4ED4-B49A-4583531E5575}" srcOrd="0" destOrd="0" presId="urn:microsoft.com/office/officeart/2005/8/layout/target3"/>
    <dgm:cxn modelId="{5BC6B2F2-6A9C-4A32-B4DC-1CDD6A9EE068}" type="presOf" srcId="{C942326D-37E7-45EE-B672-40B5D2D5774D}" destId="{CB30BEF0-233C-46B4-B335-648096975F9F}" srcOrd="1" destOrd="0" presId="urn:microsoft.com/office/officeart/2005/8/layout/target3"/>
    <dgm:cxn modelId="{93DB4610-227C-4E5C-A6AF-3F70D69F5285}" type="presOf" srcId="{EA266024-12DC-44BB-8586-F49EF2459E98}" destId="{2B74256D-99BA-470E-B5EF-285B7561980F}" srcOrd="0" destOrd="0" presId="urn:microsoft.com/office/officeart/2005/8/layout/target3"/>
    <dgm:cxn modelId="{FC21D248-6515-401C-BF88-78B28925FF41}" type="presOf" srcId="{48161AA5-8CDD-4FC4-8728-D25D6F4116D8}" destId="{82B3A44A-F7AE-44EE-B60D-4EF015990B31}" srcOrd="1" destOrd="0" presId="urn:microsoft.com/office/officeart/2005/8/layout/target3"/>
    <dgm:cxn modelId="{0EE90B4C-2623-434F-8820-747E7BC8504F}" srcId="{3D0F6384-40EE-42F4-B099-65B62C4E1D32}" destId="{48161AA5-8CDD-4FC4-8728-D25D6F4116D8}" srcOrd="0" destOrd="0" parTransId="{A3E12CB0-FAE0-402D-8994-CB342D1A34D3}" sibTransId="{9DF7402C-8443-4E2E-B3CB-E4850F02EF52}"/>
    <dgm:cxn modelId="{C6A78ED1-29F5-4BC5-8710-726F60005175}" srcId="{3D0F6384-40EE-42F4-B099-65B62C4E1D32}" destId="{EA266024-12DC-44BB-8586-F49EF2459E98}" srcOrd="1" destOrd="0" parTransId="{14C9FED4-4A82-4600-AEB9-008F9365CFAB}" sibTransId="{6FC4C5B7-7B6A-454B-ABCC-7C775A8E24F8}"/>
    <dgm:cxn modelId="{6438790A-655F-4B5B-A708-40376E48A2FA}" type="presOf" srcId="{EA266024-12DC-44BB-8586-F49EF2459E98}" destId="{4016BFB8-5091-448D-9EB8-B54CE9A055F3}" srcOrd="1" destOrd="0" presId="urn:microsoft.com/office/officeart/2005/8/layout/target3"/>
    <dgm:cxn modelId="{FA30C359-43DD-4D90-9E6C-1EB447027967}" srcId="{3D0F6384-40EE-42F4-B099-65B62C4E1D32}" destId="{C942326D-37E7-45EE-B672-40B5D2D5774D}" srcOrd="2" destOrd="0" parTransId="{CBF20897-DD28-4F21-AE74-50F5D28CA544}" sibTransId="{C5480A35-EB9E-4750-86FA-C1FEE425E260}"/>
    <dgm:cxn modelId="{D7BB0AB3-0BA6-4AE1-A17F-DB6DF8C94003}" type="presOf" srcId="{C942326D-37E7-45EE-B672-40B5D2D5774D}" destId="{1B982BAA-5D59-4505-B385-1913D6BD0B20}" srcOrd="0" destOrd="0" presId="urn:microsoft.com/office/officeart/2005/8/layout/target3"/>
    <dgm:cxn modelId="{B9F4A511-0564-4471-90D7-5805350370CA}" type="presOf" srcId="{48161AA5-8CDD-4FC4-8728-D25D6F4116D8}" destId="{F5777E10-C6FF-4C67-93D1-C803EDC3B72F}" srcOrd="0" destOrd="0" presId="urn:microsoft.com/office/officeart/2005/8/layout/target3"/>
    <dgm:cxn modelId="{182CC7B2-F70E-4263-B074-33F63D782F4C}" type="presParOf" srcId="{E9F66679-F832-4ED4-B49A-4583531E5575}" destId="{85E4EE82-D6EC-4912-9DAC-1A83894CC57B}" srcOrd="0" destOrd="0" presId="urn:microsoft.com/office/officeart/2005/8/layout/target3"/>
    <dgm:cxn modelId="{8D4FB562-4E4B-4D44-BE32-33DFCE17269A}" type="presParOf" srcId="{E9F66679-F832-4ED4-B49A-4583531E5575}" destId="{6E6F1DBE-DFD7-4A32-83E1-29CCBAA5F76A}" srcOrd="1" destOrd="0" presId="urn:microsoft.com/office/officeart/2005/8/layout/target3"/>
    <dgm:cxn modelId="{C9BB893A-B041-4254-961E-9598C936B178}" type="presParOf" srcId="{E9F66679-F832-4ED4-B49A-4583531E5575}" destId="{F5777E10-C6FF-4C67-93D1-C803EDC3B72F}" srcOrd="2" destOrd="0" presId="urn:microsoft.com/office/officeart/2005/8/layout/target3"/>
    <dgm:cxn modelId="{5EDE49EB-F1EC-4517-BAE2-93230164841C}" type="presParOf" srcId="{E9F66679-F832-4ED4-B49A-4583531E5575}" destId="{6C485FCD-52FF-4EF4-884F-44B8F4EE7333}" srcOrd="3" destOrd="0" presId="urn:microsoft.com/office/officeart/2005/8/layout/target3"/>
    <dgm:cxn modelId="{3E7F6F92-0A87-41FF-A111-03BD951B0A2B}" type="presParOf" srcId="{E9F66679-F832-4ED4-B49A-4583531E5575}" destId="{15F4BEFD-61F7-46CB-A14E-BCAD16EB2E11}" srcOrd="4" destOrd="0" presId="urn:microsoft.com/office/officeart/2005/8/layout/target3"/>
    <dgm:cxn modelId="{15B25976-8BC1-47C5-86E8-686FE06C90FE}" type="presParOf" srcId="{E9F66679-F832-4ED4-B49A-4583531E5575}" destId="{2B74256D-99BA-470E-B5EF-285B7561980F}" srcOrd="5" destOrd="0" presId="urn:microsoft.com/office/officeart/2005/8/layout/target3"/>
    <dgm:cxn modelId="{E444BC41-94EC-4748-BDF7-7569EB812DB7}" type="presParOf" srcId="{E9F66679-F832-4ED4-B49A-4583531E5575}" destId="{3AF564FB-AC93-4D5D-BAC1-FB0CBBBAD693}" srcOrd="6" destOrd="0" presId="urn:microsoft.com/office/officeart/2005/8/layout/target3"/>
    <dgm:cxn modelId="{B72691FC-534B-47D3-ABC9-3F15537D5E43}" type="presParOf" srcId="{E9F66679-F832-4ED4-B49A-4583531E5575}" destId="{B1578C29-64CD-4F2F-A5E5-DEB3076F4609}" srcOrd="7" destOrd="0" presId="urn:microsoft.com/office/officeart/2005/8/layout/target3"/>
    <dgm:cxn modelId="{68BE25ED-A89C-41C6-AAD6-DE10D9CBB38C}" type="presParOf" srcId="{E9F66679-F832-4ED4-B49A-4583531E5575}" destId="{1B982BAA-5D59-4505-B385-1913D6BD0B20}" srcOrd="8" destOrd="0" presId="urn:microsoft.com/office/officeart/2005/8/layout/target3"/>
    <dgm:cxn modelId="{AB003208-D173-473A-BA1D-F155BD1E74FA}" type="presParOf" srcId="{E9F66679-F832-4ED4-B49A-4583531E5575}" destId="{82B3A44A-F7AE-44EE-B60D-4EF015990B31}" srcOrd="9" destOrd="0" presId="urn:microsoft.com/office/officeart/2005/8/layout/target3"/>
    <dgm:cxn modelId="{D29C9B5F-C912-405D-BF31-4B9D2B41F6B2}" type="presParOf" srcId="{E9F66679-F832-4ED4-B49A-4583531E5575}" destId="{4016BFB8-5091-448D-9EB8-B54CE9A055F3}" srcOrd="10" destOrd="0" presId="urn:microsoft.com/office/officeart/2005/8/layout/target3"/>
    <dgm:cxn modelId="{C26DB2EC-B3A7-40E6-9060-A6CF3133E54E}" type="presParOf" srcId="{E9F66679-F832-4ED4-B49A-4583531E5575}" destId="{CB30BEF0-233C-46B4-B335-648096975F9F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73369F08-014E-44DE-ABB4-552E95E2507E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71248C13-FDA0-45F1-A266-1866BDD8BD9D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th-TH" sz="2000" b="1" dirty="0" smtClean="0">
              <a:solidFill>
                <a:schemeClr val="tx1"/>
              </a:solidFill>
            </a:rPr>
            <a:t>ต้องการรายละเอียดเพิ่มเติม</a:t>
          </a:r>
          <a:endParaRPr lang="th-TH" sz="2000" dirty="0">
            <a:solidFill>
              <a:schemeClr val="tx1"/>
            </a:solidFill>
          </a:endParaRPr>
        </a:p>
      </dgm:t>
    </dgm:pt>
    <dgm:pt modelId="{FD739686-C112-4728-9696-3D93D2430A2A}" type="parTrans" cxnId="{C0062F1C-92F8-40C9-99EF-378E555647D0}">
      <dgm:prSet/>
      <dgm:spPr/>
      <dgm:t>
        <a:bodyPr/>
        <a:lstStyle/>
        <a:p>
          <a:endParaRPr lang="th-TH"/>
        </a:p>
      </dgm:t>
    </dgm:pt>
    <dgm:pt modelId="{FC202381-9AB8-408C-B201-38F9459C70D0}" type="sibTrans" cxnId="{C0062F1C-92F8-40C9-99EF-378E555647D0}">
      <dgm:prSet/>
      <dgm:spPr/>
      <dgm:t>
        <a:bodyPr/>
        <a:lstStyle/>
        <a:p>
          <a:endParaRPr lang="th-TH"/>
        </a:p>
      </dgm:t>
    </dgm:pt>
    <dgm:pt modelId="{FAED212A-B19D-4C13-AF98-0228424AF9C8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th-TH" sz="2000" b="1" dirty="0" smtClean="0">
              <a:solidFill>
                <a:schemeClr val="tx1"/>
              </a:solidFill>
            </a:rPr>
            <a:t>ติดต่อได้ที่</a:t>
          </a:r>
          <a:endParaRPr lang="th-TH" sz="2000" b="1" dirty="0">
            <a:solidFill>
              <a:schemeClr val="tx1"/>
            </a:solidFill>
          </a:endParaRPr>
        </a:p>
      </dgm:t>
    </dgm:pt>
    <dgm:pt modelId="{32CABD45-1E2E-48CB-B802-1B4138B7F79A}" type="parTrans" cxnId="{1741A8A8-A3AB-44C1-80F4-858C042BE084}">
      <dgm:prSet/>
      <dgm:spPr/>
      <dgm:t>
        <a:bodyPr/>
        <a:lstStyle/>
        <a:p>
          <a:endParaRPr lang="th-TH"/>
        </a:p>
      </dgm:t>
    </dgm:pt>
    <dgm:pt modelId="{EA712A49-D59E-4C55-9863-A14278C70AD8}" type="sibTrans" cxnId="{1741A8A8-A3AB-44C1-80F4-858C042BE084}">
      <dgm:prSet/>
      <dgm:spPr/>
      <dgm:t>
        <a:bodyPr/>
        <a:lstStyle/>
        <a:p>
          <a:endParaRPr lang="th-TH"/>
        </a:p>
      </dgm:t>
    </dgm:pt>
    <dgm:pt modelId="{165212F6-D583-4AD9-9A1B-11E54604BF9C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th-TH" sz="20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กลุ่มเลขานุการกิจคณะกรรมการสาธารณสุข</a:t>
          </a:r>
          <a:endParaRPr lang="th-TH" sz="20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81ADA1E6-34A1-4464-A2DC-D3F14DB231A8}" type="parTrans" cxnId="{EBF7EA7C-DAEE-4B32-A72C-81C7D9C4A81C}">
      <dgm:prSet/>
      <dgm:spPr/>
      <dgm:t>
        <a:bodyPr/>
        <a:lstStyle/>
        <a:p>
          <a:endParaRPr lang="th-TH"/>
        </a:p>
      </dgm:t>
    </dgm:pt>
    <dgm:pt modelId="{9B2809E0-45C9-4A43-9279-B02B74D115CF}" type="sibTrans" cxnId="{EBF7EA7C-DAEE-4B32-A72C-81C7D9C4A81C}">
      <dgm:prSet/>
      <dgm:spPr/>
      <dgm:t>
        <a:bodyPr/>
        <a:lstStyle/>
        <a:p>
          <a:endParaRPr lang="th-TH"/>
        </a:p>
      </dgm:t>
    </dgm:pt>
    <dgm:pt modelId="{DB63B151-975C-44BE-97AD-FB91CD9B9B14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th-TH" sz="20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ศูนย์บริหารกฎหมายสาธารณสุข กรมอนามัย</a:t>
          </a:r>
          <a:endParaRPr lang="th-TH" sz="20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7F33C72A-6AA4-45E7-A8F9-007FFC273D51}" type="parTrans" cxnId="{4C988CB9-AE31-47D1-A0D4-9C12713E204C}">
      <dgm:prSet/>
      <dgm:spPr/>
      <dgm:t>
        <a:bodyPr/>
        <a:lstStyle/>
        <a:p>
          <a:endParaRPr lang="th-TH"/>
        </a:p>
      </dgm:t>
    </dgm:pt>
    <dgm:pt modelId="{3CCEF340-05B7-4900-B669-6F4AEE93A649}" type="sibTrans" cxnId="{4C988CB9-AE31-47D1-A0D4-9C12713E204C}">
      <dgm:prSet/>
      <dgm:spPr/>
      <dgm:t>
        <a:bodyPr/>
        <a:lstStyle/>
        <a:p>
          <a:endParaRPr lang="th-TH"/>
        </a:p>
      </dgm:t>
    </dgm:pt>
    <dgm:pt modelId="{F03FB10A-3E77-4FB4-A8EE-D597BDB7816F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th-TH" sz="20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โทร. 0 2590 4219  โทรสาร 0 2591 8180</a:t>
          </a:r>
          <a:endParaRPr lang="th-TH" sz="20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54D86561-89C2-4A4D-B63A-50D0038CA787}" type="parTrans" cxnId="{5138100F-0160-447F-90C9-9FB7EA8594B7}">
      <dgm:prSet/>
      <dgm:spPr/>
      <dgm:t>
        <a:bodyPr/>
        <a:lstStyle/>
        <a:p>
          <a:endParaRPr lang="th-TH"/>
        </a:p>
      </dgm:t>
    </dgm:pt>
    <dgm:pt modelId="{86B1674D-8551-4FC0-8B53-338B135B859E}" type="sibTrans" cxnId="{5138100F-0160-447F-90C9-9FB7EA8594B7}">
      <dgm:prSet/>
      <dgm:spPr/>
      <dgm:t>
        <a:bodyPr/>
        <a:lstStyle/>
        <a:p>
          <a:endParaRPr lang="th-TH"/>
        </a:p>
      </dgm:t>
    </dgm:pt>
    <dgm:pt modelId="{60026E2D-3EB1-4599-80C7-56A5BE90E960}">
      <dgm:prSet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US" sz="2000" b="1" u="sng" kern="1200" baseline="0" dirty="0" smtClean="0">
              <a:solidFill>
                <a:srgbClr val="002060"/>
              </a:solidFill>
              <a:effectLst/>
              <a:latin typeface="TH SarabunIT๙" pitchFamily="34" charset="-34"/>
              <a:cs typeface="TH SarabunIT๙" pitchFamily="34" charset="-34"/>
              <a:hlinkClick xmlns:r="http://schemas.openxmlformats.org/officeDocument/2006/relationships" r:id="rId1"/>
            </a:rPr>
            <a:t>www.laws.anamai.moph.go.th</a:t>
          </a:r>
          <a:r>
            <a:rPr lang="en-US" sz="2000" b="1" u="none" kern="1200" dirty="0" smtClean="0">
              <a:solidFill>
                <a:schemeClr val="tx1"/>
              </a:solidFill>
              <a:effectLst/>
              <a:latin typeface="TH SarabunIT๙" pitchFamily="34" charset="-34"/>
              <a:cs typeface="TH SarabunIT๙" pitchFamily="34" charset="-34"/>
            </a:rPr>
            <a:t> </a:t>
          </a:r>
          <a:r>
            <a:rPr lang="en-US" sz="2000" b="1" kern="1200" dirty="0" smtClean="0">
              <a:solidFill>
                <a:schemeClr val="tx1"/>
              </a:solidFill>
              <a:effectLst/>
              <a:latin typeface="TH SarabunIT๙" pitchFamily="34" charset="-34"/>
              <a:cs typeface="TH SarabunIT๙" pitchFamily="34" charset="-34"/>
            </a:rPr>
            <a:t> </a:t>
          </a:r>
          <a:endParaRPr lang="th-TH" sz="2000" kern="1200" dirty="0">
            <a:solidFill>
              <a:schemeClr val="tx1"/>
            </a:solidFill>
            <a:effectLst/>
            <a:latin typeface="TH SarabunIT๙" pitchFamily="34" charset="-34"/>
            <a:cs typeface="TH SarabunIT๙" pitchFamily="34" charset="-34"/>
          </a:endParaRPr>
        </a:p>
      </dgm:t>
    </dgm:pt>
    <dgm:pt modelId="{B463BFD3-5BA6-4A95-A113-7ADD106E9689}" type="parTrans" cxnId="{1A82C06A-4873-4EEA-AE13-EBF758B24FD5}">
      <dgm:prSet/>
      <dgm:spPr/>
      <dgm:t>
        <a:bodyPr/>
        <a:lstStyle/>
        <a:p>
          <a:endParaRPr lang="th-TH"/>
        </a:p>
      </dgm:t>
    </dgm:pt>
    <dgm:pt modelId="{A7DA1817-3FF7-4806-BE6C-F0CC461C0C0F}" type="sibTrans" cxnId="{1A82C06A-4873-4EEA-AE13-EBF758B24FD5}">
      <dgm:prSet/>
      <dgm:spPr/>
      <dgm:t>
        <a:bodyPr/>
        <a:lstStyle/>
        <a:p>
          <a:endParaRPr lang="th-TH"/>
        </a:p>
      </dgm:t>
    </dgm:pt>
    <dgm:pt modelId="{E2EF814B-CEED-4F14-9E32-79A4474E70C6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US" sz="20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E-mail: laws@anamai.mail.go.th</a:t>
          </a:r>
          <a:endParaRPr lang="th-TH" sz="20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134851F7-5794-413C-879E-6B1F7359B22C}" type="parTrans" cxnId="{89BBCDF3-B0A9-4A49-A2F3-57976355B11C}">
      <dgm:prSet/>
      <dgm:spPr/>
      <dgm:t>
        <a:bodyPr/>
        <a:lstStyle/>
        <a:p>
          <a:endParaRPr lang="th-TH"/>
        </a:p>
      </dgm:t>
    </dgm:pt>
    <dgm:pt modelId="{0D438667-F8F4-49F0-9643-4E030C53C0F4}" type="sibTrans" cxnId="{89BBCDF3-B0A9-4A49-A2F3-57976355B11C}">
      <dgm:prSet/>
      <dgm:spPr/>
      <dgm:t>
        <a:bodyPr/>
        <a:lstStyle/>
        <a:p>
          <a:endParaRPr lang="th-TH"/>
        </a:p>
      </dgm:t>
    </dgm:pt>
    <dgm:pt modelId="{195FF842-3904-44BD-BEB3-6EF8D305FE83}" type="pres">
      <dgm:prSet presAssocID="{73369F08-014E-44DE-ABB4-552E95E2507E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th-TH"/>
        </a:p>
      </dgm:t>
    </dgm:pt>
    <dgm:pt modelId="{DE343BAC-BD9A-45FB-97FF-C7108B4FCF50}" type="pres">
      <dgm:prSet presAssocID="{73369F08-014E-44DE-ABB4-552E95E2507E}" presName="pyramid" presStyleLbl="node1" presStyleIdx="0" presStyleCn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</dgm:pt>
    <dgm:pt modelId="{046FEBB1-BDF0-4E1A-AD3C-AB9AFD2C0483}" type="pres">
      <dgm:prSet presAssocID="{73369F08-014E-44DE-ABB4-552E95E2507E}" presName="theList" presStyleCnt="0"/>
      <dgm:spPr/>
    </dgm:pt>
    <dgm:pt modelId="{68314EC8-340A-4817-A01B-EFBC9804C76B}" type="pres">
      <dgm:prSet presAssocID="{71248C13-FDA0-45F1-A266-1866BDD8BD9D}" presName="aNode" presStyleLbl="fgAcc1" presStyleIdx="0" presStyleCnt="7" custLinFactNeighborX="-296" custLinFactNeighborY="-8155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A8C58F29-A1AA-4224-A43A-B802EE3D1C43}" type="pres">
      <dgm:prSet presAssocID="{71248C13-FDA0-45F1-A266-1866BDD8BD9D}" presName="aSpace" presStyleCnt="0"/>
      <dgm:spPr/>
    </dgm:pt>
    <dgm:pt modelId="{FF21F3E5-5240-46E0-A936-3BDDD49F8308}" type="pres">
      <dgm:prSet presAssocID="{FAED212A-B19D-4C13-AF98-0228424AF9C8}" presName="aNode" presStyleLbl="fgAcc1" presStyleIdx="1" presStyleCnt="7" custLinFactNeighborX="-296" custLinFactNeighborY="-8155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824BEB6C-3212-4332-96EC-DD57E481732E}" type="pres">
      <dgm:prSet presAssocID="{FAED212A-B19D-4C13-AF98-0228424AF9C8}" presName="aSpace" presStyleCnt="0"/>
      <dgm:spPr/>
    </dgm:pt>
    <dgm:pt modelId="{A613D3ED-4E17-4A21-9D0E-ED0E5F32EAE5}" type="pres">
      <dgm:prSet presAssocID="{165212F6-D583-4AD9-9A1B-11E54604BF9C}" presName="aNode" presStyleLbl="fgAcc1" presStyleIdx="2" presStyleCnt="7" custLinFactNeighborX="-296" custLinFactNeighborY="-8155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54ED7D5-ECF0-4109-BD93-9591096DBFA6}" type="pres">
      <dgm:prSet presAssocID="{165212F6-D583-4AD9-9A1B-11E54604BF9C}" presName="aSpace" presStyleCnt="0"/>
      <dgm:spPr/>
    </dgm:pt>
    <dgm:pt modelId="{F27A3A9E-3943-49BF-B432-7B08129F12EC}" type="pres">
      <dgm:prSet presAssocID="{DB63B151-975C-44BE-97AD-FB91CD9B9B14}" presName="aNode" presStyleLbl="fgAcc1" presStyleIdx="3" presStyleCnt="7" custLinFactNeighborX="-296" custLinFactNeighborY="-8155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AFF99870-21E9-46B6-B2E9-C8814CEDAD60}" type="pres">
      <dgm:prSet presAssocID="{DB63B151-975C-44BE-97AD-FB91CD9B9B14}" presName="aSpace" presStyleCnt="0"/>
      <dgm:spPr/>
    </dgm:pt>
    <dgm:pt modelId="{DCA4F2F8-89B2-46FE-8A38-83167234780D}" type="pres">
      <dgm:prSet presAssocID="{F03FB10A-3E77-4FB4-A8EE-D597BDB7816F}" presName="aNode" presStyleLbl="fgAcc1" presStyleIdx="4" presStyleCnt="7" custLinFactNeighborX="-296" custLinFactNeighborY="-8155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184717B-E7B4-467D-9970-F24A65CE7EA0}" type="pres">
      <dgm:prSet presAssocID="{F03FB10A-3E77-4FB4-A8EE-D597BDB7816F}" presName="aSpace" presStyleCnt="0"/>
      <dgm:spPr/>
    </dgm:pt>
    <dgm:pt modelId="{6ED3638C-C8DE-4789-AA7C-F714CE14F3A2}" type="pres">
      <dgm:prSet presAssocID="{60026E2D-3EB1-4599-80C7-56A5BE90E960}" presName="aNode" presStyleLbl="fgAcc1" presStyleIdx="5" presStyleCnt="7" custLinFactNeighborX="-296" custLinFactNeighborY="-8155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F5D0414-4AA9-47CA-8A60-0E38AB4CE8AC}" type="pres">
      <dgm:prSet presAssocID="{60026E2D-3EB1-4599-80C7-56A5BE90E960}" presName="aSpace" presStyleCnt="0"/>
      <dgm:spPr/>
    </dgm:pt>
    <dgm:pt modelId="{CAAA6DDF-C194-4F03-AE48-F40AA9486766}" type="pres">
      <dgm:prSet presAssocID="{E2EF814B-CEED-4F14-9E32-79A4474E70C6}" presName="aNode" presStyleLbl="fgAcc1" presStyleIdx="6" presStyleCnt="7" custLinFactNeighborX="-296" custLinFactNeighborY="-8155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ACB2BA99-D85E-45B8-A1EB-D124D892DA6A}" type="pres">
      <dgm:prSet presAssocID="{E2EF814B-CEED-4F14-9E32-79A4474E70C6}" presName="aSpace" presStyleCnt="0"/>
      <dgm:spPr/>
    </dgm:pt>
  </dgm:ptLst>
  <dgm:cxnLst>
    <dgm:cxn modelId="{4C988CB9-AE31-47D1-A0D4-9C12713E204C}" srcId="{73369F08-014E-44DE-ABB4-552E95E2507E}" destId="{DB63B151-975C-44BE-97AD-FB91CD9B9B14}" srcOrd="3" destOrd="0" parTransId="{7F33C72A-6AA4-45E7-A8F9-007FFC273D51}" sibTransId="{3CCEF340-05B7-4900-B669-6F4AEE93A649}"/>
    <dgm:cxn modelId="{67161DFD-FF98-47FA-8872-C3879C99CE49}" type="presOf" srcId="{FAED212A-B19D-4C13-AF98-0228424AF9C8}" destId="{FF21F3E5-5240-46E0-A936-3BDDD49F8308}" srcOrd="0" destOrd="0" presId="urn:microsoft.com/office/officeart/2005/8/layout/pyramid2"/>
    <dgm:cxn modelId="{965B09B7-746A-4E1A-8484-840249E6814F}" type="presOf" srcId="{E2EF814B-CEED-4F14-9E32-79A4474E70C6}" destId="{CAAA6DDF-C194-4F03-AE48-F40AA9486766}" srcOrd="0" destOrd="0" presId="urn:microsoft.com/office/officeart/2005/8/layout/pyramid2"/>
    <dgm:cxn modelId="{99A447AA-8F01-4AEE-81A0-EEF9A2E86233}" type="presOf" srcId="{71248C13-FDA0-45F1-A266-1866BDD8BD9D}" destId="{68314EC8-340A-4817-A01B-EFBC9804C76B}" srcOrd="0" destOrd="0" presId="urn:microsoft.com/office/officeart/2005/8/layout/pyramid2"/>
    <dgm:cxn modelId="{EBF7EA7C-DAEE-4B32-A72C-81C7D9C4A81C}" srcId="{73369F08-014E-44DE-ABB4-552E95E2507E}" destId="{165212F6-D583-4AD9-9A1B-11E54604BF9C}" srcOrd="2" destOrd="0" parTransId="{81ADA1E6-34A1-4464-A2DC-D3F14DB231A8}" sibTransId="{9B2809E0-45C9-4A43-9279-B02B74D115CF}"/>
    <dgm:cxn modelId="{83F3673C-265A-4955-8AFA-DAA9FD10F3FB}" type="presOf" srcId="{DB63B151-975C-44BE-97AD-FB91CD9B9B14}" destId="{F27A3A9E-3943-49BF-B432-7B08129F12EC}" srcOrd="0" destOrd="0" presId="urn:microsoft.com/office/officeart/2005/8/layout/pyramid2"/>
    <dgm:cxn modelId="{5138100F-0160-447F-90C9-9FB7EA8594B7}" srcId="{73369F08-014E-44DE-ABB4-552E95E2507E}" destId="{F03FB10A-3E77-4FB4-A8EE-D597BDB7816F}" srcOrd="4" destOrd="0" parTransId="{54D86561-89C2-4A4D-B63A-50D0038CA787}" sibTransId="{86B1674D-8551-4FC0-8B53-338B135B859E}"/>
    <dgm:cxn modelId="{89BBCDF3-B0A9-4A49-A2F3-57976355B11C}" srcId="{73369F08-014E-44DE-ABB4-552E95E2507E}" destId="{E2EF814B-CEED-4F14-9E32-79A4474E70C6}" srcOrd="6" destOrd="0" parTransId="{134851F7-5794-413C-879E-6B1F7359B22C}" sibTransId="{0D438667-F8F4-49F0-9643-4E030C53C0F4}"/>
    <dgm:cxn modelId="{1741A8A8-A3AB-44C1-80F4-858C042BE084}" srcId="{73369F08-014E-44DE-ABB4-552E95E2507E}" destId="{FAED212A-B19D-4C13-AF98-0228424AF9C8}" srcOrd="1" destOrd="0" parTransId="{32CABD45-1E2E-48CB-B802-1B4138B7F79A}" sibTransId="{EA712A49-D59E-4C55-9863-A14278C70AD8}"/>
    <dgm:cxn modelId="{1A82C06A-4873-4EEA-AE13-EBF758B24FD5}" srcId="{73369F08-014E-44DE-ABB4-552E95E2507E}" destId="{60026E2D-3EB1-4599-80C7-56A5BE90E960}" srcOrd="5" destOrd="0" parTransId="{B463BFD3-5BA6-4A95-A113-7ADD106E9689}" sibTransId="{A7DA1817-3FF7-4806-BE6C-F0CC461C0C0F}"/>
    <dgm:cxn modelId="{84FEF59F-BF39-4F96-9332-195D3048A574}" type="presOf" srcId="{F03FB10A-3E77-4FB4-A8EE-D597BDB7816F}" destId="{DCA4F2F8-89B2-46FE-8A38-83167234780D}" srcOrd="0" destOrd="0" presId="urn:microsoft.com/office/officeart/2005/8/layout/pyramid2"/>
    <dgm:cxn modelId="{C0062F1C-92F8-40C9-99EF-378E555647D0}" srcId="{73369F08-014E-44DE-ABB4-552E95E2507E}" destId="{71248C13-FDA0-45F1-A266-1866BDD8BD9D}" srcOrd="0" destOrd="0" parTransId="{FD739686-C112-4728-9696-3D93D2430A2A}" sibTransId="{FC202381-9AB8-408C-B201-38F9459C70D0}"/>
    <dgm:cxn modelId="{2756DC2D-056E-403A-87A2-4495289FEA8A}" type="presOf" srcId="{73369F08-014E-44DE-ABB4-552E95E2507E}" destId="{195FF842-3904-44BD-BEB3-6EF8D305FE83}" srcOrd="0" destOrd="0" presId="urn:microsoft.com/office/officeart/2005/8/layout/pyramid2"/>
    <dgm:cxn modelId="{B5A31917-F36D-46A9-8C9F-5732F2727281}" type="presOf" srcId="{60026E2D-3EB1-4599-80C7-56A5BE90E960}" destId="{6ED3638C-C8DE-4789-AA7C-F714CE14F3A2}" srcOrd="0" destOrd="0" presId="urn:microsoft.com/office/officeart/2005/8/layout/pyramid2"/>
    <dgm:cxn modelId="{087D8915-1AD8-4C97-BBF3-D8042572177E}" type="presOf" srcId="{165212F6-D583-4AD9-9A1B-11E54604BF9C}" destId="{A613D3ED-4E17-4A21-9D0E-ED0E5F32EAE5}" srcOrd="0" destOrd="0" presId="urn:microsoft.com/office/officeart/2005/8/layout/pyramid2"/>
    <dgm:cxn modelId="{5C915343-D685-4220-9F1F-D5CAC9C3E42E}" type="presParOf" srcId="{195FF842-3904-44BD-BEB3-6EF8D305FE83}" destId="{DE343BAC-BD9A-45FB-97FF-C7108B4FCF50}" srcOrd="0" destOrd="0" presId="urn:microsoft.com/office/officeart/2005/8/layout/pyramid2"/>
    <dgm:cxn modelId="{12D1741D-4258-4709-844A-87BDEB4CD9F5}" type="presParOf" srcId="{195FF842-3904-44BD-BEB3-6EF8D305FE83}" destId="{046FEBB1-BDF0-4E1A-AD3C-AB9AFD2C0483}" srcOrd="1" destOrd="0" presId="urn:microsoft.com/office/officeart/2005/8/layout/pyramid2"/>
    <dgm:cxn modelId="{D20035EE-AC80-4B05-90C1-290668346886}" type="presParOf" srcId="{046FEBB1-BDF0-4E1A-AD3C-AB9AFD2C0483}" destId="{68314EC8-340A-4817-A01B-EFBC9804C76B}" srcOrd="0" destOrd="0" presId="urn:microsoft.com/office/officeart/2005/8/layout/pyramid2"/>
    <dgm:cxn modelId="{F204C528-A430-4130-81DE-3A3D2CA99057}" type="presParOf" srcId="{046FEBB1-BDF0-4E1A-AD3C-AB9AFD2C0483}" destId="{A8C58F29-A1AA-4224-A43A-B802EE3D1C43}" srcOrd="1" destOrd="0" presId="urn:microsoft.com/office/officeart/2005/8/layout/pyramid2"/>
    <dgm:cxn modelId="{AF258F8E-9DB9-4E75-8CD5-29C3D63970C0}" type="presParOf" srcId="{046FEBB1-BDF0-4E1A-AD3C-AB9AFD2C0483}" destId="{FF21F3E5-5240-46E0-A936-3BDDD49F8308}" srcOrd="2" destOrd="0" presId="urn:microsoft.com/office/officeart/2005/8/layout/pyramid2"/>
    <dgm:cxn modelId="{A741AEAE-4582-4CD5-B608-3DD20E8FCE7A}" type="presParOf" srcId="{046FEBB1-BDF0-4E1A-AD3C-AB9AFD2C0483}" destId="{824BEB6C-3212-4332-96EC-DD57E481732E}" srcOrd="3" destOrd="0" presId="urn:microsoft.com/office/officeart/2005/8/layout/pyramid2"/>
    <dgm:cxn modelId="{EBC601AF-AFFD-42D7-A6F1-CC1B192A6E7F}" type="presParOf" srcId="{046FEBB1-BDF0-4E1A-AD3C-AB9AFD2C0483}" destId="{A613D3ED-4E17-4A21-9D0E-ED0E5F32EAE5}" srcOrd="4" destOrd="0" presId="urn:microsoft.com/office/officeart/2005/8/layout/pyramid2"/>
    <dgm:cxn modelId="{6B46E0C1-F036-431F-94D2-DC2951152BE7}" type="presParOf" srcId="{046FEBB1-BDF0-4E1A-AD3C-AB9AFD2C0483}" destId="{954ED7D5-ECF0-4109-BD93-9591096DBFA6}" srcOrd="5" destOrd="0" presId="urn:microsoft.com/office/officeart/2005/8/layout/pyramid2"/>
    <dgm:cxn modelId="{E0C9D1EB-58AB-45A7-AECC-86A55CB730F1}" type="presParOf" srcId="{046FEBB1-BDF0-4E1A-AD3C-AB9AFD2C0483}" destId="{F27A3A9E-3943-49BF-B432-7B08129F12EC}" srcOrd="6" destOrd="0" presId="urn:microsoft.com/office/officeart/2005/8/layout/pyramid2"/>
    <dgm:cxn modelId="{452190F8-2DA5-4DCB-BAD9-72776444CE81}" type="presParOf" srcId="{046FEBB1-BDF0-4E1A-AD3C-AB9AFD2C0483}" destId="{AFF99870-21E9-46B6-B2E9-C8814CEDAD60}" srcOrd="7" destOrd="0" presId="urn:microsoft.com/office/officeart/2005/8/layout/pyramid2"/>
    <dgm:cxn modelId="{523D92B1-8139-44D0-A7A9-B2F6B284AD64}" type="presParOf" srcId="{046FEBB1-BDF0-4E1A-AD3C-AB9AFD2C0483}" destId="{DCA4F2F8-89B2-46FE-8A38-83167234780D}" srcOrd="8" destOrd="0" presId="urn:microsoft.com/office/officeart/2005/8/layout/pyramid2"/>
    <dgm:cxn modelId="{96268092-114D-4AA3-8F4F-FB86FC2BFFC3}" type="presParOf" srcId="{046FEBB1-BDF0-4E1A-AD3C-AB9AFD2C0483}" destId="{E184717B-E7B4-467D-9970-F24A65CE7EA0}" srcOrd="9" destOrd="0" presId="urn:microsoft.com/office/officeart/2005/8/layout/pyramid2"/>
    <dgm:cxn modelId="{B9B146F2-E9BF-4EE7-B51E-0E092F6A1609}" type="presParOf" srcId="{046FEBB1-BDF0-4E1A-AD3C-AB9AFD2C0483}" destId="{6ED3638C-C8DE-4789-AA7C-F714CE14F3A2}" srcOrd="10" destOrd="0" presId="urn:microsoft.com/office/officeart/2005/8/layout/pyramid2"/>
    <dgm:cxn modelId="{7722E551-B808-4B58-924C-1D0EBB74F69E}" type="presParOf" srcId="{046FEBB1-BDF0-4E1A-AD3C-AB9AFD2C0483}" destId="{BF5D0414-4AA9-47CA-8A60-0E38AB4CE8AC}" srcOrd="11" destOrd="0" presId="urn:microsoft.com/office/officeart/2005/8/layout/pyramid2"/>
    <dgm:cxn modelId="{EBCE961A-5B2E-4574-94D3-F585CFBA3A0A}" type="presParOf" srcId="{046FEBB1-BDF0-4E1A-AD3C-AB9AFD2C0483}" destId="{CAAA6DDF-C194-4F03-AE48-F40AA9486766}" srcOrd="12" destOrd="0" presId="urn:microsoft.com/office/officeart/2005/8/layout/pyramid2"/>
    <dgm:cxn modelId="{080988B2-39F3-4B89-8F5A-7CCB98F7F088}" type="presParOf" srcId="{046FEBB1-BDF0-4E1A-AD3C-AB9AFD2C0483}" destId="{ACB2BA99-D85E-45B8-A1EB-D124D892DA6A}" srcOrd="1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CAA6D0-B653-49BC-B1A3-2F12FCC3EB2D}" type="doc">
      <dgm:prSet loTypeId="urn:microsoft.com/office/officeart/2005/8/layout/vList3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591868DF-3A23-4582-B12A-6D62D4A7D82D}">
      <dgm:prSet/>
      <dgm:spPr/>
      <dgm:t>
        <a:bodyPr/>
        <a:lstStyle/>
        <a:p>
          <a:pPr rtl="0"/>
          <a:r>
            <a:rPr lang="th-TH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ขอบเขตการบรรยาย</a:t>
          </a:r>
          <a:endParaRPr lang="th-TH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9F89EA8F-3CC9-4FA6-963C-6426BD8453FB}" type="parTrans" cxnId="{7A614453-81B6-49DC-893B-2AB06AAF4717}">
      <dgm:prSet/>
      <dgm:spPr/>
      <dgm:t>
        <a:bodyPr/>
        <a:lstStyle/>
        <a:p>
          <a:endParaRPr lang="th-TH" b="1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5700B429-1021-4BE6-8DF0-006072E9CB2C}" type="sibTrans" cxnId="{7A614453-81B6-49DC-893B-2AB06AAF4717}">
      <dgm:prSet/>
      <dgm:spPr/>
      <dgm:t>
        <a:bodyPr/>
        <a:lstStyle/>
        <a:p>
          <a:endParaRPr lang="th-TH" b="1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E715E1FE-1A99-4173-AECB-65D633CA8C21}" type="pres">
      <dgm:prSet presAssocID="{BDCAA6D0-B653-49BC-B1A3-2F12FCC3EB2D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240C6D7D-0639-4E92-9681-C522644D67FC}" type="pres">
      <dgm:prSet presAssocID="{591868DF-3A23-4582-B12A-6D62D4A7D82D}" presName="composite" presStyleCnt="0"/>
      <dgm:spPr/>
      <dgm:t>
        <a:bodyPr/>
        <a:lstStyle/>
        <a:p>
          <a:endParaRPr lang="th-TH"/>
        </a:p>
      </dgm:t>
    </dgm:pt>
    <dgm:pt modelId="{FC77ACD4-1FFB-4763-B839-6A7A8D9D7486}" type="pres">
      <dgm:prSet presAssocID="{591868DF-3A23-4582-B12A-6D62D4A7D82D}" presName="imgShp" presStyleLbl="fgImgPlace1" presStyleIdx="0" presStyleCn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th-TH"/>
        </a:p>
      </dgm:t>
    </dgm:pt>
    <dgm:pt modelId="{64BE835F-DF7D-4CBD-A72B-CFBBB3C8ECCB}" type="pres">
      <dgm:prSet presAssocID="{591868DF-3A23-4582-B12A-6D62D4A7D82D}" presName="tx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8B7D0537-F35F-4E0D-A2C5-0835392636D1}" type="presOf" srcId="{BDCAA6D0-B653-49BC-B1A3-2F12FCC3EB2D}" destId="{E715E1FE-1A99-4173-AECB-65D633CA8C21}" srcOrd="0" destOrd="0" presId="urn:microsoft.com/office/officeart/2005/8/layout/vList3"/>
    <dgm:cxn modelId="{7A614453-81B6-49DC-893B-2AB06AAF4717}" srcId="{BDCAA6D0-B653-49BC-B1A3-2F12FCC3EB2D}" destId="{591868DF-3A23-4582-B12A-6D62D4A7D82D}" srcOrd="0" destOrd="0" parTransId="{9F89EA8F-3CC9-4FA6-963C-6426BD8453FB}" sibTransId="{5700B429-1021-4BE6-8DF0-006072E9CB2C}"/>
    <dgm:cxn modelId="{81462D9F-4175-4BAA-8F0F-A79999FEFDC1}" type="presOf" srcId="{591868DF-3A23-4582-B12A-6D62D4A7D82D}" destId="{64BE835F-DF7D-4CBD-A72B-CFBBB3C8ECCB}" srcOrd="0" destOrd="0" presId="urn:microsoft.com/office/officeart/2005/8/layout/vList3"/>
    <dgm:cxn modelId="{E02DFBA4-F6C1-46F8-B2BD-5C0ABDB2A783}" type="presParOf" srcId="{E715E1FE-1A99-4173-AECB-65D633CA8C21}" destId="{240C6D7D-0639-4E92-9681-C522644D67FC}" srcOrd="0" destOrd="0" presId="urn:microsoft.com/office/officeart/2005/8/layout/vList3"/>
    <dgm:cxn modelId="{E1D818DD-107E-4EEE-A58E-D37E66B317CD}" type="presParOf" srcId="{240C6D7D-0639-4E92-9681-C522644D67FC}" destId="{FC77ACD4-1FFB-4763-B839-6A7A8D9D7486}" srcOrd="0" destOrd="0" presId="urn:microsoft.com/office/officeart/2005/8/layout/vList3"/>
    <dgm:cxn modelId="{ACE1D35D-56EF-4099-BEF5-EA794CF21DB0}" type="presParOf" srcId="{240C6D7D-0639-4E92-9681-C522644D67FC}" destId="{64BE835F-DF7D-4CBD-A72B-CFBBB3C8ECCB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A2A5BEA-C7B1-45BC-8B1C-844E38B4A5E4}" type="doc">
      <dgm:prSet loTypeId="urn:microsoft.com/office/officeart/2005/8/layout/hierarchy4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th-TH"/>
        </a:p>
      </dgm:t>
    </dgm:pt>
    <dgm:pt modelId="{1F440AE7-68C1-410F-A8E0-4A1927478F85}">
      <dgm:prSet custT="1"/>
      <dgm:spPr/>
      <dgm:t>
        <a:bodyPr/>
        <a:lstStyle/>
        <a:p>
          <a:pPr rtl="0"/>
          <a:r>
            <a:rPr lang="th-TH" sz="32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บทบาท หน้าที่</a:t>
          </a:r>
          <a:endParaRPr lang="th-TH" sz="32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553CA97F-C56D-4820-8E71-90DA92B35E32}" type="parTrans" cxnId="{1B84E432-7CFD-42DB-9CB9-EDF0F53D26C5}">
      <dgm:prSet/>
      <dgm:spPr/>
      <dgm:t>
        <a:bodyPr/>
        <a:lstStyle/>
        <a:p>
          <a:endParaRPr lang="th-TH" sz="1800" b="1"/>
        </a:p>
      </dgm:t>
    </dgm:pt>
    <dgm:pt modelId="{04AE1ADD-49C9-408E-8C7C-09E0C4DEA67A}" type="sibTrans" cxnId="{1B84E432-7CFD-42DB-9CB9-EDF0F53D26C5}">
      <dgm:prSet/>
      <dgm:spPr/>
      <dgm:t>
        <a:bodyPr/>
        <a:lstStyle/>
        <a:p>
          <a:endParaRPr lang="th-TH" sz="1800" b="1"/>
        </a:p>
      </dgm:t>
    </dgm:pt>
    <dgm:pt modelId="{AFA0030B-BD49-4C49-AEF9-9675F3FD81C4}">
      <dgm:prSet custT="1"/>
      <dgm:spPr/>
      <dgm:t>
        <a:bodyPr/>
        <a:lstStyle/>
        <a:p>
          <a:pPr rtl="0"/>
          <a:r>
            <a:rPr lang="th-TH" sz="3200" b="1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ขั้นตอนการดำเนินงาน</a:t>
          </a:r>
          <a:endParaRPr lang="th-TH" sz="32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F74086B3-DE61-4F90-A352-A4829E984CF8}" type="parTrans" cxnId="{86C90B5C-0405-4B7C-B816-D3B10B9464C1}">
      <dgm:prSet/>
      <dgm:spPr/>
      <dgm:t>
        <a:bodyPr/>
        <a:lstStyle/>
        <a:p>
          <a:endParaRPr lang="th-TH" sz="1800" b="1"/>
        </a:p>
      </dgm:t>
    </dgm:pt>
    <dgm:pt modelId="{A8B6035B-0AFF-4661-8229-03554439822F}" type="sibTrans" cxnId="{86C90B5C-0405-4B7C-B816-D3B10B9464C1}">
      <dgm:prSet/>
      <dgm:spPr/>
      <dgm:t>
        <a:bodyPr/>
        <a:lstStyle/>
        <a:p>
          <a:endParaRPr lang="th-TH" sz="1800" b="1"/>
        </a:p>
      </dgm:t>
    </dgm:pt>
    <dgm:pt modelId="{E017D18D-58A1-4021-949C-598FF2FE8122}">
      <dgm:prSet custT="1"/>
      <dgm:spPr/>
      <dgm:t>
        <a:bodyPr/>
        <a:lstStyle/>
        <a:p>
          <a:pPr rtl="0"/>
          <a:r>
            <a:rPr lang="th-TH" sz="28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เตรียมการ</a:t>
          </a:r>
          <a:endParaRPr lang="th-TH" sz="28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43C8AD20-CA9C-4549-8138-DCF3BDE6838B}" type="parTrans" cxnId="{617F5114-BC49-47BF-B9C6-B0996D5B17E0}">
      <dgm:prSet/>
      <dgm:spPr/>
      <dgm:t>
        <a:bodyPr/>
        <a:lstStyle/>
        <a:p>
          <a:endParaRPr lang="th-TH" sz="1800" b="1"/>
        </a:p>
      </dgm:t>
    </dgm:pt>
    <dgm:pt modelId="{E8AD444F-E512-4930-B476-C8BFA2FB2F98}" type="sibTrans" cxnId="{617F5114-BC49-47BF-B9C6-B0996D5B17E0}">
      <dgm:prSet/>
      <dgm:spPr/>
      <dgm:t>
        <a:bodyPr/>
        <a:lstStyle/>
        <a:p>
          <a:endParaRPr lang="th-TH" sz="1800" b="1"/>
        </a:p>
      </dgm:t>
    </dgm:pt>
    <dgm:pt modelId="{4A7FC8FC-FFDC-4956-917D-6336A994D7A5}">
      <dgm:prSet custT="1"/>
      <dgm:spPr/>
      <dgm:t>
        <a:bodyPr/>
        <a:lstStyle/>
        <a:p>
          <a:pPr rtl="0"/>
          <a:r>
            <a:rPr lang="th-TH" sz="28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ดำเนินการ</a:t>
          </a:r>
          <a:endParaRPr lang="th-TH" sz="28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644888B3-0AEC-4D4D-BC88-ECC9B04F998B}" type="parTrans" cxnId="{025CD20D-4622-41BE-80EC-824234268D31}">
      <dgm:prSet/>
      <dgm:spPr/>
      <dgm:t>
        <a:bodyPr/>
        <a:lstStyle/>
        <a:p>
          <a:endParaRPr lang="th-TH" sz="1800" b="1"/>
        </a:p>
      </dgm:t>
    </dgm:pt>
    <dgm:pt modelId="{7CBADA4C-14A8-4AB1-A60E-BA5DD921AFAE}" type="sibTrans" cxnId="{025CD20D-4622-41BE-80EC-824234268D31}">
      <dgm:prSet/>
      <dgm:spPr/>
      <dgm:t>
        <a:bodyPr/>
        <a:lstStyle/>
        <a:p>
          <a:endParaRPr lang="th-TH" sz="1800" b="1"/>
        </a:p>
      </dgm:t>
    </dgm:pt>
    <dgm:pt modelId="{8BD92896-20CB-48E1-93C0-2E86C21C6863}">
      <dgm:prSet custT="1"/>
      <dgm:spPr/>
      <dgm:t>
        <a:bodyPr/>
        <a:lstStyle/>
        <a:p>
          <a:pPr rtl="0"/>
          <a:r>
            <a:rPr lang="th-TH" sz="2800" b="1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สรุปผล</a:t>
          </a:r>
          <a:endParaRPr lang="th-TH" sz="28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CC3A9A1E-9CAF-4620-9F47-DAD47A643E9F}" type="parTrans" cxnId="{1D08853D-62B7-41BE-9ACB-C3132341E7B2}">
      <dgm:prSet/>
      <dgm:spPr/>
      <dgm:t>
        <a:bodyPr/>
        <a:lstStyle/>
        <a:p>
          <a:endParaRPr lang="th-TH" sz="1800" b="1"/>
        </a:p>
      </dgm:t>
    </dgm:pt>
    <dgm:pt modelId="{84F8DDF0-6AD9-4ACA-9EBA-1244548D41D6}" type="sibTrans" cxnId="{1D08853D-62B7-41BE-9ACB-C3132341E7B2}">
      <dgm:prSet/>
      <dgm:spPr/>
      <dgm:t>
        <a:bodyPr/>
        <a:lstStyle/>
        <a:p>
          <a:endParaRPr lang="th-TH" sz="1800" b="1"/>
        </a:p>
      </dgm:t>
    </dgm:pt>
    <dgm:pt modelId="{6A6B9332-F4D8-4821-9C89-AA09F66B9233}">
      <dgm:prSet custT="1"/>
      <dgm:spPr/>
      <dgm:t>
        <a:bodyPr/>
        <a:lstStyle/>
        <a:p>
          <a:pPr rtl="0"/>
          <a:r>
            <a:rPr lang="th-TH" sz="3200" b="1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การสนับสนุน</a:t>
          </a:r>
          <a:endParaRPr lang="th-TH" sz="32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6B68FC45-3D57-4CE9-AB90-38E6E348525B}" type="parTrans" cxnId="{49284B6F-83F7-402A-A1ED-247BBBA9C29C}">
      <dgm:prSet/>
      <dgm:spPr/>
      <dgm:t>
        <a:bodyPr/>
        <a:lstStyle/>
        <a:p>
          <a:endParaRPr lang="th-TH" sz="1800" b="1"/>
        </a:p>
      </dgm:t>
    </dgm:pt>
    <dgm:pt modelId="{60D07062-A356-47FA-A895-B3573669A993}" type="sibTrans" cxnId="{49284B6F-83F7-402A-A1ED-247BBBA9C29C}">
      <dgm:prSet/>
      <dgm:spPr/>
      <dgm:t>
        <a:bodyPr/>
        <a:lstStyle/>
        <a:p>
          <a:endParaRPr lang="th-TH" sz="1800" b="1"/>
        </a:p>
      </dgm:t>
    </dgm:pt>
    <dgm:pt modelId="{73C32098-CCBE-4E57-AE13-5B1D09727111}" type="pres">
      <dgm:prSet presAssocID="{3A2A5BEA-C7B1-45BC-8B1C-844E38B4A5E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h-TH"/>
        </a:p>
      </dgm:t>
    </dgm:pt>
    <dgm:pt modelId="{408B86A6-53F1-4B38-A8AF-FE87EF78DF20}" type="pres">
      <dgm:prSet presAssocID="{1F440AE7-68C1-410F-A8E0-4A1927478F85}" presName="vertOne" presStyleCnt="0"/>
      <dgm:spPr/>
      <dgm:t>
        <a:bodyPr/>
        <a:lstStyle/>
        <a:p>
          <a:endParaRPr lang="th-TH"/>
        </a:p>
      </dgm:t>
    </dgm:pt>
    <dgm:pt modelId="{332818B9-C955-4AF4-9A26-DDE968E5C48C}" type="pres">
      <dgm:prSet presAssocID="{1F440AE7-68C1-410F-A8E0-4A1927478F85}" presName="txOne" presStyleLbl="node0" presStyleIdx="0" presStyleCnt="3" custLinFactNeighborX="7576" custLinFactNeighborY="1948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2BC3BFD9-0207-41CF-920F-E0928167CA81}" type="pres">
      <dgm:prSet presAssocID="{1F440AE7-68C1-410F-A8E0-4A1927478F85}" presName="horzOne" presStyleCnt="0"/>
      <dgm:spPr/>
      <dgm:t>
        <a:bodyPr/>
        <a:lstStyle/>
        <a:p>
          <a:endParaRPr lang="th-TH"/>
        </a:p>
      </dgm:t>
    </dgm:pt>
    <dgm:pt modelId="{9001CB58-888E-493C-86F9-03009B300A35}" type="pres">
      <dgm:prSet presAssocID="{04AE1ADD-49C9-408E-8C7C-09E0C4DEA67A}" presName="sibSpaceOne" presStyleCnt="0"/>
      <dgm:spPr/>
      <dgm:t>
        <a:bodyPr/>
        <a:lstStyle/>
        <a:p>
          <a:endParaRPr lang="th-TH"/>
        </a:p>
      </dgm:t>
    </dgm:pt>
    <dgm:pt modelId="{201E5D71-B066-410E-8D05-0492A393A8BB}" type="pres">
      <dgm:prSet presAssocID="{AFA0030B-BD49-4C49-AEF9-9675F3FD81C4}" presName="vertOne" presStyleCnt="0"/>
      <dgm:spPr/>
      <dgm:t>
        <a:bodyPr/>
        <a:lstStyle/>
        <a:p>
          <a:endParaRPr lang="th-TH"/>
        </a:p>
      </dgm:t>
    </dgm:pt>
    <dgm:pt modelId="{B10687CE-38E5-4B8A-B53C-14882FB108B9}" type="pres">
      <dgm:prSet presAssocID="{AFA0030B-BD49-4C49-AEF9-9675F3FD81C4}" presName="txOne" presStyleLbl="node0" presStyleIdx="1" presStyleCnt="3" custLinFactNeighborX="2391" custLinFactNeighborY="19136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4040327E-073E-4D44-A9E6-0A7C5B74633C}" type="pres">
      <dgm:prSet presAssocID="{AFA0030B-BD49-4C49-AEF9-9675F3FD81C4}" presName="parTransOne" presStyleCnt="0"/>
      <dgm:spPr/>
      <dgm:t>
        <a:bodyPr/>
        <a:lstStyle/>
        <a:p>
          <a:endParaRPr lang="th-TH"/>
        </a:p>
      </dgm:t>
    </dgm:pt>
    <dgm:pt modelId="{028B43DB-2431-417F-84B2-808B69122AE9}" type="pres">
      <dgm:prSet presAssocID="{AFA0030B-BD49-4C49-AEF9-9675F3FD81C4}" presName="horzOne" presStyleCnt="0"/>
      <dgm:spPr/>
      <dgm:t>
        <a:bodyPr/>
        <a:lstStyle/>
        <a:p>
          <a:endParaRPr lang="th-TH"/>
        </a:p>
      </dgm:t>
    </dgm:pt>
    <dgm:pt modelId="{7873D1FF-9180-4A47-A51F-FBC9393A991E}" type="pres">
      <dgm:prSet presAssocID="{E017D18D-58A1-4021-949C-598FF2FE8122}" presName="vertTwo" presStyleCnt="0"/>
      <dgm:spPr/>
      <dgm:t>
        <a:bodyPr/>
        <a:lstStyle/>
        <a:p>
          <a:endParaRPr lang="th-TH"/>
        </a:p>
      </dgm:t>
    </dgm:pt>
    <dgm:pt modelId="{B0928941-F12E-4E22-A18B-A1394A6A24C4}" type="pres">
      <dgm:prSet presAssocID="{E017D18D-58A1-4021-949C-598FF2FE8122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4BA1CC26-6497-4ABC-BC1D-C981CA686CE8}" type="pres">
      <dgm:prSet presAssocID="{E017D18D-58A1-4021-949C-598FF2FE8122}" presName="horzTwo" presStyleCnt="0"/>
      <dgm:spPr/>
      <dgm:t>
        <a:bodyPr/>
        <a:lstStyle/>
        <a:p>
          <a:endParaRPr lang="th-TH"/>
        </a:p>
      </dgm:t>
    </dgm:pt>
    <dgm:pt modelId="{71D083BE-5E5A-4B7F-A40C-2BEFDF238368}" type="pres">
      <dgm:prSet presAssocID="{E8AD444F-E512-4930-B476-C8BFA2FB2F98}" presName="sibSpaceTwo" presStyleCnt="0"/>
      <dgm:spPr/>
      <dgm:t>
        <a:bodyPr/>
        <a:lstStyle/>
        <a:p>
          <a:endParaRPr lang="th-TH"/>
        </a:p>
      </dgm:t>
    </dgm:pt>
    <dgm:pt modelId="{4F9556D6-32BF-447C-A45A-41AA6A877591}" type="pres">
      <dgm:prSet presAssocID="{4A7FC8FC-FFDC-4956-917D-6336A994D7A5}" presName="vertTwo" presStyleCnt="0"/>
      <dgm:spPr/>
      <dgm:t>
        <a:bodyPr/>
        <a:lstStyle/>
        <a:p>
          <a:endParaRPr lang="th-TH"/>
        </a:p>
      </dgm:t>
    </dgm:pt>
    <dgm:pt modelId="{85A4C93E-DDD3-4746-BBCE-AA69CD93FD7F}" type="pres">
      <dgm:prSet presAssocID="{4A7FC8FC-FFDC-4956-917D-6336A994D7A5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248CE4A7-DCA3-4AC3-904D-37CA8DA9B5DE}" type="pres">
      <dgm:prSet presAssocID="{4A7FC8FC-FFDC-4956-917D-6336A994D7A5}" presName="horzTwo" presStyleCnt="0"/>
      <dgm:spPr/>
      <dgm:t>
        <a:bodyPr/>
        <a:lstStyle/>
        <a:p>
          <a:endParaRPr lang="th-TH"/>
        </a:p>
      </dgm:t>
    </dgm:pt>
    <dgm:pt modelId="{CE4289AB-6F16-4438-A4E3-EF71B6A84E0E}" type="pres">
      <dgm:prSet presAssocID="{7CBADA4C-14A8-4AB1-A60E-BA5DD921AFAE}" presName="sibSpaceTwo" presStyleCnt="0"/>
      <dgm:spPr/>
      <dgm:t>
        <a:bodyPr/>
        <a:lstStyle/>
        <a:p>
          <a:endParaRPr lang="th-TH"/>
        </a:p>
      </dgm:t>
    </dgm:pt>
    <dgm:pt modelId="{E14E2EC1-5854-4C9D-8365-D079BC0D2E89}" type="pres">
      <dgm:prSet presAssocID="{8BD92896-20CB-48E1-93C0-2E86C21C6863}" presName="vertTwo" presStyleCnt="0"/>
      <dgm:spPr/>
      <dgm:t>
        <a:bodyPr/>
        <a:lstStyle/>
        <a:p>
          <a:endParaRPr lang="th-TH"/>
        </a:p>
      </dgm:t>
    </dgm:pt>
    <dgm:pt modelId="{9855EC47-8513-4773-B188-20F579826B9A}" type="pres">
      <dgm:prSet presAssocID="{8BD92896-20CB-48E1-93C0-2E86C21C6863}" presName="txTwo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40C844E2-0924-4E03-88EC-8D12E2B9715E}" type="pres">
      <dgm:prSet presAssocID="{8BD92896-20CB-48E1-93C0-2E86C21C6863}" presName="horzTwo" presStyleCnt="0"/>
      <dgm:spPr/>
      <dgm:t>
        <a:bodyPr/>
        <a:lstStyle/>
        <a:p>
          <a:endParaRPr lang="th-TH"/>
        </a:p>
      </dgm:t>
    </dgm:pt>
    <dgm:pt modelId="{1A6199B5-BA2D-47D0-BAD8-C0D82AC8B3C9}" type="pres">
      <dgm:prSet presAssocID="{A8B6035B-0AFF-4661-8229-03554439822F}" presName="sibSpaceOne" presStyleCnt="0"/>
      <dgm:spPr/>
      <dgm:t>
        <a:bodyPr/>
        <a:lstStyle/>
        <a:p>
          <a:endParaRPr lang="th-TH"/>
        </a:p>
      </dgm:t>
    </dgm:pt>
    <dgm:pt modelId="{0399775B-FD6D-405E-A796-B05887EA12E5}" type="pres">
      <dgm:prSet presAssocID="{6A6B9332-F4D8-4821-9C89-AA09F66B9233}" presName="vertOne" presStyleCnt="0"/>
      <dgm:spPr/>
      <dgm:t>
        <a:bodyPr/>
        <a:lstStyle/>
        <a:p>
          <a:endParaRPr lang="th-TH"/>
        </a:p>
      </dgm:t>
    </dgm:pt>
    <dgm:pt modelId="{0BE59502-C54F-4A5B-ADB3-D9742D15C00A}" type="pres">
      <dgm:prSet presAssocID="{6A6B9332-F4D8-4821-9C89-AA09F66B9233}" presName="txOne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B3D48402-9A0C-4F6A-8421-3F1401295F16}" type="pres">
      <dgm:prSet presAssocID="{6A6B9332-F4D8-4821-9C89-AA09F66B9233}" presName="horzOne" presStyleCnt="0"/>
      <dgm:spPr/>
      <dgm:t>
        <a:bodyPr/>
        <a:lstStyle/>
        <a:p>
          <a:endParaRPr lang="th-TH"/>
        </a:p>
      </dgm:t>
    </dgm:pt>
  </dgm:ptLst>
  <dgm:cxnLst>
    <dgm:cxn modelId="{49284B6F-83F7-402A-A1ED-247BBBA9C29C}" srcId="{3A2A5BEA-C7B1-45BC-8B1C-844E38B4A5E4}" destId="{6A6B9332-F4D8-4821-9C89-AA09F66B9233}" srcOrd="2" destOrd="0" parTransId="{6B68FC45-3D57-4CE9-AB90-38E6E348525B}" sibTransId="{60D07062-A356-47FA-A895-B3573669A993}"/>
    <dgm:cxn modelId="{4A2D5029-B3F5-4568-9B6C-9D9AF0BE6E4A}" type="presOf" srcId="{8BD92896-20CB-48E1-93C0-2E86C21C6863}" destId="{9855EC47-8513-4773-B188-20F579826B9A}" srcOrd="0" destOrd="0" presId="urn:microsoft.com/office/officeart/2005/8/layout/hierarchy4"/>
    <dgm:cxn modelId="{812A9650-F165-4A7B-A574-26E2C06ACC47}" type="presOf" srcId="{AFA0030B-BD49-4C49-AEF9-9675F3FD81C4}" destId="{B10687CE-38E5-4B8A-B53C-14882FB108B9}" srcOrd="0" destOrd="0" presId="urn:microsoft.com/office/officeart/2005/8/layout/hierarchy4"/>
    <dgm:cxn modelId="{1B84E432-7CFD-42DB-9CB9-EDF0F53D26C5}" srcId="{3A2A5BEA-C7B1-45BC-8B1C-844E38B4A5E4}" destId="{1F440AE7-68C1-410F-A8E0-4A1927478F85}" srcOrd="0" destOrd="0" parTransId="{553CA97F-C56D-4820-8E71-90DA92B35E32}" sibTransId="{04AE1ADD-49C9-408E-8C7C-09E0C4DEA67A}"/>
    <dgm:cxn modelId="{903CB5EC-AD24-435C-A5A7-73707605CEB6}" type="presOf" srcId="{1F440AE7-68C1-410F-A8E0-4A1927478F85}" destId="{332818B9-C955-4AF4-9A26-DDE968E5C48C}" srcOrd="0" destOrd="0" presId="urn:microsoft.com/office/officeart/2005/8/layout/hierarchy4"/>
    <dgm:cxn modelId="{F4785CD1-7738-4325-80D6-415F858C2A92}" type="presOf" srcId="{4A7FC8FC-FFDC-4956-917D-6336A994D7A5}" destId="{85A4C93E-DDD3-4746-BBCE-AA69CD93FD7F}" srcOrd="0" destOrd="0" presId="urn:microsoft.com/office/officeart/2005/8/layout/hierarchy4"/>
    <dgm:cxn modelId="{86C90B5C-0405-4B7C-B816-D3B10B9464C1}" srcId="{3A2A5BEA-C7B1-45BC-8B1C-844E38B4A5E4}" destId="{AFA0030B-BD49-4C49-AEF9-9675F3FD81C4}" srcOrd="1" destOrd="0" parTransId="{F74086B3-DE61-4F90-A352-A4829E984CF8}" sibTransId="{A8B6035B-0AFF-4661-8229-03554439822F}"/>
    <dgm:cxn modelId="{025CD20D-4622-41BE-80EC-824234268D31}" srcId="{AFA0030B-BD49-4C49-AEF9-9675F3FD81C4}" destId="{4A7FC8FC-FFDC-4956-917D-6336A994D7A5}" srcOrd="1" destOrd="0" parTransId="{644888B3-0AEC-4D4D-BC88-ECC9B04F998B}" sibTransId="{7CBADA4C-14A8-4AB1-A60E-BA5DD921AFAE}"/>
    <dgm:cxn modelId="{1D08853D-62B7-41BE-9ACB-C3132341E7B2}" srcId="{AFA0030B-BD49-4C49-AEF9-9675F3FD81C4}" destId="{8BD92896-20CB-48E1-93C0-2E86C21C6863}" srcOrd="2" destOrd="0" parTransId="{CC3A9A1E-9CAF-4620-9F47-DAD47A643E9F}" sibTransId="{84F8DDF0-6AD9-4ACA-9EBA-1244548D41D6}"/>
    <dgm:cxn modelId="{617F5114-BC49-47BF-B9C6-B0996D5B17E0}" srcId="{AFA0030B-BD49-4C49-AEF9-9675F3FD81C4}" destId="{E017D18D-58A1-4021-949C-598FF2FE8122}" srcOrd="0" destOrd="0" parTransId="{43C8AD20-CA9C-4549-8138-DCF3BDE6838B}" sibTransId="{E8AD444F-E512-4930-B476-C8BFA2FB2F98}"/>
    <dgm:cxn modelId="{92A67BA5-FA8A-40E9-82E4-2E9C23C5163B}" type="presOf" srcId="{6A6B9332-F4D8-4821-9C89-AA09F66B9233}" destId="{0BE59502-C54F-4A5B-ADB3-D9742D15C00A}" srcOrd="0" destOrd="0" presId="urn:microsoft.com/office/officeart/2005/8/layout/hierarchy4"/>
    <dgm:cxn modelId="{AF655C24-79EB-4439-9307-64953B52B348}" type="presOf" srcId="{3A2A5BEA-C7B1-45BC-8B1C-844E38B4A5E4}" destId="{73C32098-CCBE-4E57-AE13-5B1D09727111}" srcOrd="0" destOrd="0" presId="urn:microsoft.com/office/officeart/2005/8/layout/hierarchy4"/>
    <dgm:cxn modelId="{13B1E500-606D-4CD3-96FF-8BEA992D455C}" type="presOf" srcId="{E017D18D-58A1-4021-949C-598FF2FE8122}" destId="{B0928941-F12E-4E22-A18B-A1394A6A24C4}" srcOrd="0" destOrd="0" presId="urn:microsoft.com/office/officeart/2005/8/layout/hierarchy4"/>
    <dgm:cxn modelId="{1985357A-8FBD-4D29-BDDB-1AE27BBE7C15}" type="presParOf" srcId="{73C32098-CCBE-4E57-AE13-5B1D09727111}" destId="{408B86A6-53F1-4B38-A8AF-FE87EF78DF20}" srcOrd="0" destOrd="0" presId="urn:microsoft.com/office/officeart/2005/8/layout/hierarchy4"/>
    <dgm:cxn modelId="{65A5AB7C-7E02-4C59-A2CB-A8ED4401ADA8}" type="presParOf" srcId="{408B86A6-53F1-4B38-A8AF-FE87EF78DF20}" destId="{332818B9-C955-4AF4-9A26-DDE968E5C48C}" srcOrd="0" destOrd="0" presId="urn:microsoft.com/office/officeart/2005/8/layout/hierarchy4"/>
    <dgm:cxn modelId="{C51F182E-B226-48C5-B968-10327670E776}" type="presParOf" srcId="{408B86A6-53F1-4B38-A8AF-FE87EF78DF20}" destId="{2BC3BFD9-0207-41CF-920F-E0928167CA81}" srcOrd="1" destOrd="0" presId="urn:microsoft.com/office/officeart/2005/8/layout/hierarchy4"/>
    <dgm:cxn modelId="{33EAE94A-ACAD-45B2-8170-1DFF54316B36}" type="presParOf" srcId="{73C32098-CCBE-4E57-AE13-5B1D09727111}" destId="{9001CB58-888E-493C-86F9-03009B300A35}" srcOrd="1" destOrd="0" presId="urn:microsoft.com/office/officeart/2005/8/layout/hierarchy4"/>
    <dgm:cxn modelId="{F07389E9-81A6-464D-9E03-2414BD89F8FC}" type="presParOf" srcId="{73C32098-CCBE-4E57-AE13-5B1D09727111}" destId="{201E5D71-B066-410E-8D05-0492A393A8BB}" srcOrd="2" destOrd="0" presId="urn:microsoft.com/office/officeart/2005/8/layout/hierarchy4"/>
    <dgm:cxn modelId="{E99D1D39-3BA3-4221-8ED8-46328475828A}" type="presParOf" srcId="{201E5D71-B066-410E-8D05-0492A393A8BB}" destId="{B10687CE-38E5-4B8A-B53C-14882FB108B9}" srcOrd="0" destOrd="0" presId="urn:microsoft.com/office/officeart/2005/8/layout/hierarchy4"/>
    <dgm:cxn modelId="{21258D43-68E5-4788-B68B-BBC4B82A829E}" type="presParOf" srcId="{201E5D71-B066-410E-8D05-0492A393A8BB}" destId="{4040327E-073E-4D44-A9E6-0A7C5B74633C}" srcOrd="1" destOrd="0" presId="urn:microsoft.com/office/officeart/2005/8/layout/hierarchy4"/>
    <dgm:cxn modelId="{4BC3DCBA-76D7-49DB-8835-78E28A9F8A59}" type="presParOf" srcId="{201E5D71-B066-410E-8D05-0492A393A8BB}" destId="{028B43DB-2431-417F-84B2-808B69122AE9}" srcOrd="2" destOrd="0" presId="urn:microsoft.com/office/officeart/2005/8/layout/hierarchy4"/>
    <dgm:cxn modelId="{ED873DCE-7144-42C2-BCDF-220F407EE964}" type="presParOf" srcId="{028B43DB-2431-417F-84B2-808B69122AE9}" destId="{7873D1FF-9180-4A47-A51F-FBC9393A991E}" srcOrd="0" destOrd="0" presId="urn:microsoft.com/office/officeart/2005/8/layout/hierarchy4"/>
    <dgm:cxn modelId="{C4D0B9B3-A6B6-4DDD-B797-7F284BAEAAB4}" type="presParOf" srcId="{7873D1FF-9180-4A47-A51F-FBC9393A991E}" destId="{B0928941-F12E-4E22-A18B-A1394A6A24C4}" srcOrd="0" destOrd="0" presId="urn:microsoft.com/office/officeart/2005/8/layout/hierarchy4"/>
    <dgm:cxn modelId="{251B8737-082C-4862-96FD-4499069E6943}" type="presParOf" srcId="{7873D1FF-9180-4A47-A51F-FBC9393A991E}" destId="{4BA1CC26-6497-4ABC-BC1D-C981CA686CE8}" srcOrd="1" destOrd="0" presId="urn:microsoft.com/office/officeart/2005/8/layout/hierarchy4"/>
    <dgm:cxn modelId="{802EAF84-43F0-4CAF-A683-99C15062731F}" type="presParOf" srcId="{028B43DB-2431-417F-84B2-808B69122AE9}" destId="{71D083BE-5E5A-4B7F-A40C-2BEFDF238368}" srcOrd="1" destOrd="0" presId="urn:microsoft.com/office/officeart/2005/8/layout/hierarchy4"/>
    <dgm:cxn modelId="{425C5AFB-BC2B-4E2D-95AF-6FCEA6920EE5}" type="presParOf" srcId="{028B43DB-2431-417F-84B2-808B69122AE9}" destId="{4F9556D6-32BF-447C-A45A-41AA6A877591}" srcOrd="2" destOrd="0" presId="urn:microsoft.com/office/officeart/2005/8/layout/hierarchy4"/>
    <dgm:cxn modelId="{78FA8A2B-7F25-431E-ADD0-D55CAC5E5340}" type="presParOf" srcId="{4F9556D6-32BF-447C-A45A-41AA6A877591}" destId="{85A4C93E-DDD3-4746-BBCE-AA69CD93FD7F}" srcOrd="0" destOrd="0" presId="urn:microsoft.com/office/officeart/2005/8/layout/hierarchy4"/>
    <dgm:cxn modelId="{D62C1ED7-B189-43C8-BACF-FFDA80C1CBF9}" type="presParOf" srcId="{4F9556D6-32BF-447C-A45A-41AA6A877591}" destId="{248CE4A7-DCA3-4AC3-904D-37CA8DA9B5DE}" srcOrd="1" destOrd="0" presId="urn:microsoft.com/office/officeart/2005/8/layout/hierarchy4"/>
    <dgm:cxn modelId="{FAD35F2F-D4B9-4B97-86B8-E75740F90246}" type="presParOf" srcId="{028B43DB-2431-417F-84B2-808B69122AE9}" destId="{CE4289AB-6F16-4438-A4E3-EF71B6A84E0E}" srcOrd="3" destOrd="0" presId="urn:microsoft.com/office/officeart/2005/8/layout/hierarchy4"/>
    <dgm:cxn modelId="{E285CD47-7379-4841-A1C1-5A0949B2B3FF}" type="presParOf" srcId="{028B43DB-2431-417F-84B2-808B69122AE9}" destId="{E14E2EC1-5854-4C9D-8365-D079BC0D2E89}" srcOrd="4" destOrd="0" presId="urn:microsoft.com/office/officeart/2005/8/layout/hierarchy4"/>
    <dgm:cxn modelId="{1F56121A-1D82-4CBC-8687-0FDD0174119A}" type="presParOf" srcId="{E14E2EC1-5854-4C9D-8365-D079BC0D2E89}" destId="{9855EC47-8513-4773-B188-20F579826B9A}" srcOrd="0" destOrd="0" presId="urn:microsoft.com/office/officeart/2005/8/layout/hierarchy4"/>
    <dgm:cxn modelId="{2571F339-7254-4962-BEE8-97712A4D8648}" type="presParOf" srcId="{E14E2EC1-5854-4C9D-8365-D079BC0D2E89}" destId="{40C844E2-0924-4E03-88EC-8D12E2B9715E}" srcOrd="1" destOrd="0" presId="urn:microsoft.com/office/officeart/2005/8/layout/hierarchy4"/>
    <dgm:cxn modelId="{F65D935A-EBDF-4659-9B91-8992AEB53C45}" type="presParOf" srcId="{73C32098-CCBE-4E57-AE13-5B1D09727111}" destId="{1A6199B5-BA2D-47D0-BAD8-C0D82AC8B3C9}" srcOrd="3" destOrd="0" presId="urn:microsoft.com/office/officeart/2005/8/layout/hierarchy4"/>
    <dgm:cxn modelId="{D4374811-0B31-4193-A982-1F31D237EAC5}" type="presParOf" srcId="{73C32098-CCBE-4E57-AE13-5B1D09727111}" destId="{0399775B-FD6D-405E-A796-B05887EA12E5}" srcOrd="4" destOrd="0" presId="urn:microsoft.com/office/officeart/2005/8/layout/hierarchy4"/>
    <dgm:cxn modelId="{BE59675A-4DA9-4E77-A5C4-36B3A33C19C7}" type="presParOf" srcId="{0399775B-FD6D-405E-A796-B05887EA12E5}" destId="{0BE59502-C54F-4A5B-ADB3-D9742D15C00A}" srcOrd="0" destOrd="0" presId="urn:microsoft.com/office/officeart/2005/8/layout/hierarchy4"/>
    <dgm:cxn modelId="{8CE0A149-8CCE-45CA-A750-3792495DB700}" type="presParOf" srcId="{0399775B-FD6D-405E-A796-B05887EA12E5}" destId="{B3D48402-9A0C-4F6A-8421-3F1401295F1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16705C7-3E7B-4FB5-A081-EAC0977B7210}" type="doc">
      <dgm:prSet loTypeId="urn:microsoft.com/office/officeart/2005/8/layout/vList3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th-TH"/>
        </a:p>
      </dgm:t>
    </dgm:pt>
    <dgm:pt modelId="{ACB67E28-34EE-401A-B644-C95BD1048021}">
      <dgm:prSet/>
      <dgm:spPr/>
      <dgm:t>
        <a:bodyPr/>
        <a:lstStyle/>
        <a:p>
          <a:pPr rtl="0"/>
          <a:r>
            <a:rPr lang="th-TH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ลักษณะของเลขานุการที่ดี</a:t>
          </a:r>
          <a:endParaRPr lang="th-TH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90CD9F05-B5D4-48CA-BEBD-9DD43A4F9A76}" type="parTrans" cxnId="{F69FDE26-2A2F-4EC0-96F4-FAABA1104F85}">
      <dgm:prSet/>
      <dgm:spPr/>
      <dgm:t>
        <a:bodyPr/>
        <a:lstStyle/>
        <a:p>
          <a:endParaRPr lang="th-TH">
            <a:solidFill>
              <a:schemeClr val="tx1"/>
            </a:solidFill>
          </a:endParaRPr>
        </a:p>
      </dgm:t>
    </dgm:pt>
    <dgm:pt modelId="{0D872677-6E09-4771-8748-FD48B8872707}" type="sibTrans" cxnId="{F69FDE26-2A2F-4EC0-96F4-FAABA1104F85}">
      <dgm:prSet/>
      <dgm:spPr/>
      <dgm:t>
        <a:bodyPr/>
        <a:lstStyle/>
        <a:p>
          <a:endParaRPr lang="th-TH">
            <a:solidFill>
              <a:schemeClr val="tx1"/>
            </a:solidFill>
          </a:endParaRPr>
        </a:p>
      </dgm:t>
    </dgm:pt>
    <dgm:pt modelId="{186F19A7-94E5-4BEE-B648-18BBB19AF630}" type="pres">
      <dgm:prSet presAssocID="{016705C7-3E7B-4FB5-A081-EAC0977B7210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CE52EFD8-5D43-4692-A59F-291D02A9BD47}" type="pres">
      <dgm:prSet presAssocID="{ACB67E28-34EE-401A-B644-C95BD1048021}" presName="composite" presStyleCnt="0"/>
      <dgm:spPr/>
      <dgm:t>
        <a:bodyPr/>
        <a:lstStyle/>
        <a:p>
          <a:endParaRPr lang="th-TH"/>
        </a:p>
      </dgm:t>
    </dgm:pt>
    <dgm:pt modelId="{26F08EF9-E25A-4BE0-9F43-1DBBD5CBA45E}" type="pres">
      <dgm:prSet presAssocID="{ACB67E28-34EE-401A-B644-C95BD1048021}" presName="imgShp" presStyleLbl="fgImgPlace1" presStyleIdx="0" presStyleCn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th-TH"/>
        </a:p>
      </dgm:t>
    </dgm:pt>
    <dgm:pt modelId="{1AFB89C7-69E4-445E-9480-E8C614AE1078}" type="pres">
      <dgm:prSet presAssocID="{ACB67E28-34EE-401A-B644-C95BD1048021}" presName="tx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5420B903-C34B-42C4-B146-91172379D3CB}" type="presOf" srcId="{ACB67E28-34EE-401A-B644-C95BD1048021}" destId="{1AFB89C7-69E4-445E-9480-E8C614AE1078}" srcOrd="0" destOrd="0" presId="urn:microsoft.com/office/officeart/2005/8/layout/vList3"/>
    <dgm:cxn modelId="{DEDBB26C-9227-4BB7-95B8-524804D43549}" type="presOf" srcId="{016705C7-3E7B-4FB5-A081-EAC0977B7210}" destId="{186F19A7-94E5-4BEE-B648-18BBB19AF630}" srcOrd="0" destOrd="0" presId="urn:microsoft.com/office/officeart/2005/8/layout/vList3"/>
    <dgm:cxn modelId="{F69FDE26-2A2F-4EC0-96F4-FAABA1104F85}" srcId="{016705C7-3E7B-4FB5-A081-EAC0977B7210}" destId="{ACB67E28-34EE-401A-B644-C95BD1048021}" srcOrd="0" destOrd="0" parTransId="{90CD9F05-B5D4-48CA-BEBD-9DD43A4F9A76}" sibTransId="{0D872677-6E09-4771-8748-FD48B8872707}"/>
    <dgm:cxn modelId="{AF3DFDA6-AF32-4903-95EB-2F31F511F875}" type="presParOf" srcId="{186F19A7-94E5-4BEE-B648-18BBB19AF630}" destId="{CE52EFD8-5D43-4692-A59F-291D02A9BD47}" srcOrd="0" destOrd="0" presId="urn:microsoft.com/office/officeart/2005/8/layout/vList3"/>
    <dgm:cxn modelId="{11875E20-B4CA-4BEF-A103-DB10A8A4DBAF}" type="presParOf" srcId="{CE52EFD8-5D43-4692-A59F-291D02A9BD47}" destId="{26F08EF9-E25A-4BE0-9F43-1DBBD5CBA45E}" srcOrd="0" destOrd="0" presId="urn:microsoft.com/office/officeart/2005/8/layout/vList3"/>
    <dgm:cxn modelId="{9A2008A1-3091-43D5-B2B2-57B7EAB6B59A}" type="presParOf" srcId="{CE52EFD8-5D43-4692-A59F-291D02A9BD47}" destId="{1AFB89C7-69E4-445E-9480-E8C614AE1078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4FB9368-0B6D-400E-88AD-C90B5985F282}" type="doc">
      <dgm:prSet loTypeId="urn:microsoft.com/office/officeart/2005/8/layout/radial1" loCatId="cycle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th-TH"/>
        </a:p>
      </dgm:t>
    </dgm:pt>
    <dgm:pt modelId="{4B0CD3E7-260A-457F-BDD6-D031679F3716}">
      <dgm:prSet phldrT="[ข้อความ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b="1" u="sng" dirty="0" smtClean="0">
              <a:latin typeface="TH SarabunIT๙" pitchFamily="34" charset="-34"/>
              <a:cs typeface="TH SarabunIT๙" pitchFamily="34" charset="-34"/>
            </a:rPr>
            <a:t>SECRETARY</a:t>
          </a:r>
          <a:endParaRPr lang="th-TH" sz="2400" b="1" u="sng" dirty="0">
            <a:latin typeface="TH SarabunIT๙" pitchFamily="34" charset="-34"/>
            <a:cs typeface="TH SarabunIT๙" pitchFamily="34" charset="-34"/>
          </a:endParaRPr>
        </a:p>
      </dgm:t>
    </dgm:pt>
    <dgm:pt modelId="{13AFC472-1488-4BB8-A893-23AD6D399605}" type="parTrans" cxnId="{3C52F180-853E-4482-9A03-BFA8074BC1EE}">
      <dgm:prSet/>
      <dgm:spPr/>
      <dgm:t>
        <a:bodyPr/>
        <a:lstStyle/>
        <a:p>
          <a:endParaRPr lang="th-TH"/>
        </a:p>
      </dgm:t>
    </dgm:pt>
    <dgm:pt modelId="{4FFA4139-A1B3-4EED-8312-ECAF67917AE5}" type="sibTrans" cxnId="{3C52F180-853E-4482-9A03-BFA8074BC1EE}">
      <dgm:prSet/>
      <dgm:spPr/>
      <dgm:t>
        <a:bodyPr/>
        <a:lstStyle/>
        <a:p>
          <a:endParaRPr lang="th-TH"/>
        </a:p>
      </dgm:t>
    </dgm:pt>
    <dgm:pt modelId="{96A84836-DC7C-4F7E-9F5C-7EBE99A802CA}">
      <dgm:prSet phldrT="[ข้อความ]" custT="1"/>
      <dgm:spPr/>
      <dgm:t>
        <a:bodyPr/>
        <a:lstStyle/>
        <a:p>
          <a:r>
            <a:rPr lang="en-US" sz="2000" b="1" u="sng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S</a:t>
          </a:r>
          <a:r>
            <a:rPr lang="en-US" sz="20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ense</a:t>
          </a:r>
          <a:endParaRPr lang="th-TH" sz="20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2B488FA3-F5B0-4BB8-9D28-FD04CDE55523}" type="parTrans" cxnId="{7CDD3AE8-2783-4A20-A3DE-E27ED418F38D}">
      <dgm:prSet/>
      <dgm:spPr/>
      <dgm:t>
        <a:bodyPr/>
        <a:lstStyle/>
        <a:p>
          <a:endParaRPr lang="th-TH"/>
        </a:p>
      </dgm:t>
    </dgm:pt>
    <dgm:pt modelId="{B12E7F34-747B-40C5-A2B6-B4D16C56416C}" type="sibTrans" cxnId="{7CDD3AE8-2783-4A20-A3DE-E27ED418F38D}">
      <dgm:prSet/>
      <dgm:spPr/>
      <dgm:t>
        <a:bodyPr/>
        <a:lstStyle/>
        <a:p>
          <a:endParaRPr lang="th-TH"/>
        </a:p>
      </dgm:t>
    </dgm:pt>
    <dgm:pt modelId="{C07975DE-4B01-410A-8745-C7B25D9ABA05}">
      <dgm:prSet phldrT="[ข้อความ]" custT="1"/>
      <dgm:spPr/>
      <dgm:t>
        <a:bodyPr/>
        <a:lstStyle/>
        <a:p>
          <a:r>
            <a:rPr lang="en-US" sz="2000" b="1" u="sng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E</a:t>
          </a:r>
          <a:r>
            <a:rPr lang="en-US" sz="20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fficiency</a:t>
          </a:r>
          <a:endParaRPr lang="th-TH" sz="20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8E65F828-C49E-418E-9C1F-39FB371B5BC1}" type="parTrans" cxnId="{B8D0A5AB-036C-4BA5-A8C7-9AE0B3F209AD}">
      <dgm:prSet/>
      <dgm:spPr/>
      <dgm:t>
        <a:bodyPr/>
        <a:lstStyle/>
        <a:p>
          <a:endParaRPr lang="th-TH"/>
        </a:p>
      </dgm:t>
    </dgm:pt>
    <dgm:pt modelId="{D4BCD8DA-FED4-47D2-85E6-B5846ECF91A6}" type="sibTrans" cxnId="{B8D0A5AB-036C-4BA5-A8C7-9AE0B3F209AD}">
      <dgm:prSet/>
      <dgm:spPr/>
      <dgm:t>
        <a:bodyPr/>
        <a:lstStyle/>
        <a:p>
          <a:endParaRPr lang="th-TH"/>
        </a:p>
      </dgm:t>
    </dgm:pt>
    <dgm:pt modelId="{1E0BBB80-4339-4299-B39B-075D54212710}">
      <dgm:prSet phldrT="[ข้อความ]" custT="1"/>
      <dgm:spPr/>
      <dgm:t>
        <a:bodyPr/>
        <a:lstStyle/>
        <a:p>
          <a:r>
            <a:rPr lang="en-US" sz="2000" b="1" u="sng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C</a:t>
          </a:r>
          <a:r>
            <a:rPr lang="en-US" sz="20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ourage</a:t>
          </a:r>
          <a:endParaRPr lang="th-TH" sz="20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046FA1F4-9D47-4A96-839B-7C123ECEE271}" type="parTrans" cxnId="{972BA44F-491E-4EC7-BB06-233A6DF0E8A7}">
      <dgm:prSet/>
      <dgm:spPr/>
      <dgm:t>
        <a:bodyPr/>
        <a:lstStyle/>
        <a:p>
          <a:endParaRPr lang="th-TH"/>
        </a:p>
      </dgm:t>
    </dgm:pt>
    <dgm:pt modelId="{552FA049-8A36-4C34-BA22-01E2B6E6673C}" type="sibTrans" cxnId="{972BA44F-491E-4EC7-BB06-233A6DF0E8A7}">
      <dgm:prSet/>
      <dgm:spPr/>
      <dgm:t>
        <a:bodyPr/>
        <a:lstStyle/>
        <a:p>
          <a:endParaRPr lang="th-TH"/>
        </a:p>
      </dgm:t>
    </dgm:pt>
    <dgm:pt modelId="{B734293C-E40C-4280-AE1A-61B5A073A9DB}">
      <dgm:prSet phldrT="[ข้อความ]" custT="1"/>
      <dgm:spPr/>
      <dgm:t>
        <a:bodyPr/>
        <a:lstStyle/>
        <a:p>
          <a:r>
            <a:rPr lang="en-US" sz="2000" b="1" u="sng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R</a:t>
          </a:r>
          <a:r>
            <a:rPr lang="en-US" sz="20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esponsibility</a:t>
          </a:r>
          <a:endParaRPr lang="th-TH" sz="20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418AE9B4-F7FC-4956-9C36-A33F2A97888E}" type="parTrans" cxnId="{9661B2D2-D42A-4238-BBC6-BD82BB8C1B1C}">
      <dgm:prSet/>
      <dgm:spPr/>
      <dgm:t>
        <a:bodyPr/>
        <a:lstStyle/>
        <a:p>
          <a:endParaRPr lang="th-TH"/>
        </a:p>
      </dgm:t>
    </dgm:pt>
    <dgm:pt modelId="{D1185BEE-179C-4DD3-8B9C-945C01A1775E}" type="sibTrans" cxnId="{9661B2D2-D42A-4238-BBC6-BD82BB8C1B1C}">
      <dgm:prSet/>
      <dgm:spPr/>
      <dgm:t>
        <a:bodyPr/>
        <a:lstStyle/>
        <a:p>
          <a:endParaRPr lang="th-TH"/>
        </a:p>
      </dgm:t>
    </dgm:pt>
    <dgm:pt modelId="{C1378DE9-8856-45B5-B84A-22CD63802D45}">
      <dgm:prSet phldrT="[ข้อความ]" custT="1"/>
      <dgm:spPr/>
      <dgm:t>
        <a:bodyPr/>
        <a:lstStyle/>
        <a:p>
          <a:r>
            <a:rPr lang="en-US" sz="2000" b="1" u="sng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E</a:t>
          </a:r>
          <a:r>
            <a:rPr lang="en-US" sz="20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nergy</a:t>
          </a:r>
          <a:endParaRPr lang="th-TH" sz="20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66F68A3B-06FF-4AAC-BD07-C7936BF24907}" type="parTrans" cxnId="{785B552C-255E-4B0B-8E2F-DE91C1740ECF}">
      <dgm:prSet/>
      <dgm:spPr/>
      <dgm:t>
        <a:bodyPr/>
        <a:lstStyle/>
        <a:p>
          <a:endParaRPr lang="th-TH"/>
        </a:p>
      </dgm:t>
    </dgm:pt>
    <dgm:pt modelId="{DE0FDDDB-CB75-4850-9121-F3D5EC3FDB99}" type="sibTrans" cxnId="{785B552C-255E-4B0B-8E2F-DE91C1740ECF}">
      <dgm:prSet/>
      <dgm:spPr/>
      <dgm:t>
        <a:bodyPr/>
        <a:lstStyle/>
        <a:p>
          <a:endParaRPr lang="th-TH"/>
        </a:p>
      </dgm:t>
    </dgm:pt>
    <dgm:pt modelId="{82323378-A690-45A9-9FF2-D817CD0BA7EE}">
      <dgm:prSet phldrT="[ข้อความ]" custT="1"/>
      <dgm:spPr/>
      <dgm:t>
        <a:bodyPr/>
        <a:lstStyle/>
        <a:p>
          <a:r>
            <a:rPr lang="en-US" sz="2000" b="1" u="sng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T</a:t>
          </a:r>
          <a:r>
            <a:rPr lang="en-US" sz="20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echnique</a:t>
          </a:r>
          <a:endParaRPr lang="th-TH" sz="20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C7D935D7-30FE-446F-8D12-63AE059A9A27}" type="parTrans" cxnId="{7C784B4B-E42C-4B86-B022-477A80AC92D6}">
      <dgm:prSet/>
      <dgm:spPr/>
      <dgm:t>
        <a:bodyPr/>
        <a:lstStyle/>
        <a:p>
          <a:endParaRPr lang="th-TH"/>
        </a:p>
      </dgm:t>
    </dgm:pt>
    <dgm:pt modelId="{CC4762BA-2E55-4BD1-99F7-450620009EF5}" type="sibTrans" cxnId="{7C784B4B-E42C-4B86-B022-477A80AC92D6}">
      <dgm:prSet/>
      <dgm:spPr/>
      <dgm:t>
        <a:bodyPr/>
        <a:lstStyle/>
        <a:p>
          <a:endParaRPr lang="th-TH"/>
        </a:p>
      </dgm:t>
    </dgm:pt>
    <dgm:pt modelId="{BAE0617F-8E47-419B-A5E2-A84D755BE3BC}">
      <dgm:prSet phldrT="[ข้อความ]" custT="1"/>
      <dgm:spPr/>
      <dgm:t>
        <a:bodyPr/>
        <a:lstStyle/>
        <a:p>
          <a:r>
            <a:rPr lang="en-US" sz="2000" b="1" u="sng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A</a:t>
          </a:r>
          <a:r>
            <a:rPr lang="en-US" sz="20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ctive</a:t>
          </a:r>
          <a:endParaRPr lang="th-TH" sz="20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06D13C24-35E9-496C-8D50-5994BE4E9841}" type="parTrans" cxnId="{2BAF3016-3198-4742-90BB-E1B8B272B55E}">
      <dgm:prSet/>
      <dgm:spPr/>
      <dgm:t>
        <a:bodyPr/>
        <a:lstStyle/>
        <a:p>
          <a:endParaRPr lang="th-TH"/>
        </a:p>
      </dgm:t>
    </dgm:pt>
    <dgm:pt modelId="{4767BBE6-BC61-43E7-9CDE-B03998D0241F}" type="sibTrans" cxnId="{2BAF3016-3198-4742-90BB-E1B8B272B55E}">
      <dgm:prSet/>
      <dgm:spPr/>
      <dgm:t>
        <a:bodyPr/>
        <a:lstStyle/>
        <a:p>
          <a:endParaRPr lang="th-TH"/>
        </a:p>
      </dgm:t>
    </dgm:pt>
    <dgm:pt modelId="{59C3D847-1E57-4517-8472-FFC73B3816D8}">
      <dgm:prSet phldrT="[ข้อความ]" custT="1"/>
      <dgm:spPr/>
      <dgm:t>
        <a:bodyPr/>
        <a:lstStyle/>
        <a:p>
          <a:r>
            <a:rPr lang="en-US" sz="2000" b="1" u="sng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R</a:t>
          </a:r>
          <a:r>
            <a:rPr lang="en-US" sz="20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ich</a:t>
          </a:r>
          <a:endParaRPr lang="th-TH" sz="20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187E34DC-2DB3-4EFF-B1BC-E8121BB28CA9}" type="parTrans" cxnId="{11234CB9-63F1-40D3-9437-760579B033C4}">
      <dgm:prSet/>
      <dgm:spPr/>
      <dgm:t>
        <a:bodyPr/>
        <a:lstStyle/>
        <a:p>
          <a:endParaRPr lang="th-TH"/>
        </a:p>
      </dgm:t>
    </dgm:pt>
    <dgm:pt modelId="{12108FF8-D0B9-4788-B837-09B042E00DF7}" type="sibTrans" cxnId="{11234CB9-63F1-40D3-9437-760579B033C4}">
      <dgm:prSet/>
      <dgm:spPr/>
      <dgm:t>
        <a:bodyPr/>
        <a:lstStyle/>
        <a:p>
          <a:endParaRPr lang="th-TH"/>
        </a:p>
      </dgm:t>
    </dgm:pt>
    <dgm:pt modelId="{78C852AB-3D4C-4386-88B3-1A3A3F951493}">
      <dgm:prSet phldrT="[ข้อความ]" custT="1"/>
      <dgm:spPr/>
      <dgm:t>
        <a:bodyPr/>
        <a:lstStyle/>
        <a:p>
          <a:r>
            <a:rPr lang="en-US" sz="2000" b="1" u="sng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Y</a:t>
          </a:r>
          <a:r>
            <a:rPr lang="en-US" sz="20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outh</a:t>
          </a:r>
          <a:endParaRPr lang="th-TH" sz="20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FE3A9FEA-49EE-4726-915A-C65F3C9A249D}" type="parTrans" cxnId="{50E7B8A3-4C71-48C5-960E-9662E111C07E}">
      <dgm:prSet/>
      <dgm:spPr/>
      <dgm:t>
        <a:bodyPr/>
        <a:lstStyle/>
        <a:p>
          <a:endParaRPr lang="th-TH"/>
        </a:p>
      </dgm:t>
    </dgm:pt>
    <dgm:pt modelId="{6E191652-6569-4BA4-9AA2-8F7185BB6CD6}" type="sibTrans" cxnId="{50E7B8A3-4C71-48C5-960E-9662E111C07E}">
      <dgm:prSet/>
      <dgm:spPr/>
      <dgm:t>
        <a:bodyPr/>
        <a:lstStyle/>
        <a:p>
          <a:endParaRPr lang="th-TH"/>
        </a:p>
      </dgm:t>
    </dgm:pt>
    <dgm:pt modelId="{210A776A-6100-4D0E-989C-FDEDAC130FB2}" type="pres">
      <dgm:prSet presAssocID="{C4FB9368-0B6D-400E-88AD-C90B5985F28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AE0A7CC7-56B4-4A0C-BB37-E5AF7797CE21}" type="pres">
      <dgm:prSet presAssocID="{4B0CD3E7-260A-457F-BDD6-D031679F3716}" presName="centerShape" presStyleLbl="node0" presStyleIdx="0" presStyleCnt="1" custScaleX="155610" custScaleY="144141"/>
      <dgm:spPr/>
      <dgm:t>
        <a:bodyPr/>
        <a:lstStyle/>
        <a:p>
          <a:endParaRPr lang="th-TH"/>
        </a:p>
      </dgm:t>
    </dgm:pt>
    <dgm:pt modelId="{FF64B981-12BF-468F-BA20-B7F82AF93AB1}" type="pres">
      <dgm:prSet presAssocID="{2B488FA3-F5B0-4BB8-9D28-FD04CDE55523}" presName="Name9" presStyleLbl="parChTrans1D2" presStyleIdx="0" presStyleCnt="9"/>
      <dgm:spPr/>
      <dgm:t>
        <a:bodyPr/>
        <a:lstStyle/>
        <a:p>
          <a:endParaRPr lang="th-TH"/>
        </a:p>
      </dgm:t>
    </dgm:pt>
    <dgm:pt modelId="{D9BA30CE-15B5-4868-8BED-511279F4EDE4}" type="pres">
      <dgm:prSet presAssocID="{2B488FA3-F5B0-4BB8-9D28-FD04CDE55523}" presName="connTx" presStyleLbl="parChTrans1D2" presStyleIdx="0" presStyleCnt="9"/>
      <dgm:spPr/>
      <dgm:t>
        <a:bodyPr/>
        <a:lstStyle/>
        <a:p>
          <a:endParaRPr lang="th-TH"/>
        </a:p>
      </dgm:t>
    </dgm:pt>
    <dgm:pt modelId="{74074CC8-5620-4454-8090-55C3E9A3A79F}" type="pres">
      <dgm:prSet presAssocID="{96A84836-DC7C-4F7E-9F5C-7EBE99A802CA}" presName="node" presStyleLbl="node1" presStyleIdx="0" presStyleCnt="9" custScaleX="140565" custScaleY="100809" custRadScaleRad="103702" custRadScaleInc="-8820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F54FBF9-ACFF-4C70-A15B-AAEDB55FA4B0}" type="pres">
      <dgm:prSet presAssocID="{8E65F828-C49E-418E-9C1F-39FB371B5BC1}" presName="Name9" presStyleLbl="parChTrans1D2" presStyleIdx="1" presStyleCnt="9"/>
      <dgm:spPr/>
      <dgm:t>
        <a:bodyPr/>
        <a:lstStyle/>
        <a:p>
          <a:endParaRPr lang="th-TH"/>
        </a:p>
      </dgm:t>
    </dgm:pt>
    <dgm:pt modelId="{B9998274-1746-4C78-858C-C3F838EBC1C4}" type="pres">
      <dgm:prSet presAssocID="{8E65F828-C49E-418E-9C1F-39FB371B5BC1}" presName="connTx" presStyleLbl="parChTrans1D2" presStyleIdx="1" presStyleCnt="9"/>
      <dgm:spPr/>
      <dgm:t>
        <a:bodyPr/>
        <a:lstStyle/>
        <a:p>
          <a:endParaRPr lang="th-TH"/>
        </a:p>
      </dgm:t>
    </dgm:pt>
    <dgm:pt modelId="{EB915788-8496-4886-B045-9C0641A27D52}" type="pres">
      <dgm:prSet presAssocID="{C07975DE-4B01-410A-8745-C7B25D9ABA05}" presName="node" presStyleLbl="node1" presStyleIdx="1" presStyleCnt="9" custScaleX="140565" custScaleY="100809" custRadScaleRad="102559" custRadScaleInc="17410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C96D5013-FE68-4E7D-AB1F-83A8058DC242}" type="pres">
      <dgm:prSet presAssocID="{046FA1F4-9D47-4A96-839B-7C123ECEE271}" presName="Name9" presStyleLbl="parChTrans1D2" presStyleIdx="2" presStyleCnt="9"/>
      <dgm:spPr/>
      <dgm:t>
        <a:bodyPr/>
        <a:lstStyle/>
        <a:p>
          <a:endParaRPr lang="th-TH"/>
        </a:p>
      </dgm:t>
    </dgm:pt>
    <dgm:pt modelId="{FD1E5676-7FC2-4588-8F4D-B85D7A09D389}" type="pres">
      <dgm:prSet presAssocID="{046FA1F4-9D47-4A96-839B-7C123ECEE271}" presName="connTx" presStyleLbl="parChTrans1D2" presStyleIdx="2" presStyleCnt="9"/>
      <dgm:spPr/>
      <dgm:t>
        <a:bodyPr/>
        <a:lstStyle/>
        <a:p>
          <a:endParaRPr lang="th-TH"/>
        </a:p>
      </dgm:t>
    </dgm:pt>
    <dgm:pt modelId="{6819045F-7881-4F90-A33B-C4870CC76223}" type="pres">
      <dgm:prSet presAssocID="{1E0BBB80-4339-4299-B39B-075D54212710}" presName="node" presStyleLbl="node1" presStyleIdx="2" presStyleCnt="9" custScaleX="140565" custScaleY="100809" custRadScaleRad="97681" custRadScaleInc="-1353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D0951CC-6130-438B-B6F7-31C817A29302}" type="pres">
      <dgm:prSet presAssocID="{418AE9B4-F7FC-4956-9C36-A33F2A97888E}" presName="Name9" presStyleLbl="parChTrans1D2" presStyleIdx="3" presStyleCnt="9"/>
      <dgm:spPr/>
      <dgm:t>
        <a:bodyPr/>
        <a:lstStyle/>
        <a:p>
          <a:endParaRPr lang="th-TH"/>
        </a:p>
      </dgm:t>
    </dgm:pt>
    <dgm:pt modelId="{1FB6A52F-6906-44E7-884E-AFE006AE85CA}" type="pres">
      <dgm:prSet presAssocID="{418AE9B4-F7FC-4956-9C36-A33F2A97888E}" presName="connTx" presStyleLbl="parChTrans1D2" presStyleIdx="3" presStyleCnt="9"/>
      <dgm:spPr/>
      <dgm:t>
        <a:bodyPr/>
        <a:lstStyle/>
        <a:p>
          <a:endParaRPr lang="th-TH"/>
        </a:p>
      </dgm:t>
    </dgm:pt>
    <dgm:pt modelId="{F1335B83-9900-4AA0-B229-5F2534DE0808}" type="pres">
      <dgm:prSet presAssocID="{B734293C-E40C-4280-AE1A-61B5A073A9DB}" presName="node" presStyleLbl="node1" presStyleIdx="3" presStyleCnt="9" custScaleX="140565" custScaleY="100809" custRadScaleRad="95195" custRadScaleInc="-1745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97BEC99-A5EB-4209-9CD6-32F11A0BD84E}" type="pres">
      <dgm:prSet presAssocID="{66F68A3B-06FF-4AAC-BD07-C7936BF24907}" presName="Name9" presStyleLbl="parChTrans1D2" presStyleIdx="4" presStyleCnt="9"/>
      <dgm:spPr/>
      <dgm:t>
        <a:bodyPr/>
        <a:lstStyle/>
        <a:p>
          <a:endParaRPr lang="th-TH"/>
        </a:p>
      </dgm:t>
    </dgm:pt>
    <dgm:pt modelId="{EC347F94-1EBD-4406-9A32-00F89D8F65FE}" type="pres">
      <dgm:prSet presAssocID="{66F68A3B-06FF-4AAC-BD07-C7936BF24907}" presName="connTx" presStyleLbl="parChTrans1D2" presStyleIdx="4" presStyleCnt="9"/>
      <dgm:spPr/>
      <dgm:t>
        <a:bodyPr/>
        <a:lstStyle/>
        <a:p>
          <a:endParaRPr lang="th-TH"/>
        </a:p>
      </dgm:t>
    </dgm:pt>
    <dgm:pt modelId="{014EB7DD-0B7B-4949-9D96-5C14C5E90AAA}" type="pres">
      <dgm:prSet presAssocID="{C1378DE9-8856-45B5-B84A-22CD63802D45}" presName="node" presStyleLbl="node1" presStyleIdx="4" presStyleCnt="9" custScaleX="140565" custScaleY="100809" custRadScaleRad="96206" custRadScaleInc="-360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7F9DF36-D7EE-41E0-993F-C50ED9E0F136}" type="pres">
      <dgm:prSet presAssocID="{C7D935D7-30FE-446F-8D12-63AE059A9A27}" presName="Name9" presStyleLbl="parChTrans1D2" presStyleIdx="5" presStyleCnt="9"/>
      <dgm:spPr/>
      <dgm:t>
        <a:bodyPr/>
        <a:lstStyle/>
        <a:p>
          <a:endParaRPr lang="th-TH"/>
        </a:p>
      </dgm:t>
    </dgm:pt>
    <dgm:pt modelId="{79348607-0609-4F5B-A8B7-754153FDEF73}" type="pres">
      <dgm:prSet presAssocID="{C7D935D7-30FE-446F-8D12-63AE059A9A27}" presName="connTx" presStyleLbl="parChTrans1D2" presStyleIdx="5" presStyleCnt="9"/>
      <dgm:spPr/>
      <dgm:t>
        <a:bodyPr/>
        <a:lstStyle/>
        <a:p>
          <a:endParaRPr lang="th-TH"/>
        </a:p>
      </dgm:t>
    </dgm:pt>
    <dgm:pt modelId="{F27081CB-C92C-43E9-A7FE-3467432DAE55}" type="pres">
      <dgm:prSet presAssocID="{82323378-A690-45A9-9FF2-D817CD0BA7EE}" presName="node" presStyleLbl="node1" presStyleIdx="5" presStyleCnt="9" custScaleX="140565" custScaleY="100809" custRadScaleRad="97978" custRadScaleInc="4111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9390E66-5216-4057-BE72-9324FA327AAF}" type="pres">
      <dgm:prSet presAssocID="{06D13C24-35E9-496C-8D50-5994BE4E9841}" presName="Name9" presStyleLbl="parChTrans1D2" presStyleIdx="6" presStyleCnt="9"/>
      <dgm:spPr/>
      <dgm:t>
        <a:bodyPr/>
        <a:lstStyle/>
        <a:p>
          <a:endParaRPr lang="th-TH"/>
        </a:p>
      </dgm:t>
    </dgm:pt>
    <dgm:pt modelId="{D0F71139-6A0D-4159-A322-FCA6A9E271CA}" type="pres">
      <dgm:prSet presAssocID="{06D13C24-35E9-496C-8D50-5994BE4E9841}" presName="connTx" presStyleLbl="parChTrans1D2" presStyleIdx="6" presStyleCnt="9"/>
      <dgm:spPr/>
      <dgm:t>
        <a:bodyPr/>
        <a:lstStyle/>
        <a:p>
          <a:endParaRPr lang="th-TH"/>
        </a:p>
      </dgm:t>
    </dgm:pt>
    <dgm:pt modelId="{FB6B537C-4337-4ED1-9757-BF54C97D6C80}" type="pres">
      <dgm:prSet presAssocID="{BAE0617F-8E47-419B-A5E2-A84D755BE3BC}" presName="node" presStyleLbl="node1" presStyleIdx="6" presStyleCnt="9" custScaleX="140565" custScaleY="100809" custRadScaleRad="98180" custRadScaleInc="3349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D0E0A77-5D5A-4946-B034-EC20EF2F9434}" type="pres">
      <dgm:prSet presAssocID="{187E34DC-2DB3-4EFF-B1BC-E8121BB28CA9}" presName="Name9" presStyleLbl="parChTrans1D2" presStyleIdx="7" presStyleCnt="9"/>
      <dgm:spPr/>
      <dgm:t>
        <a:bodyPr/>
        <a:lstStyle/>
        <a:p>
          <a:endParaRPr lang="th-TH"/>
        </a:p>
      </dgm:t>
    </dgm:pt>
    <dgm:pt modelId="{8E5E524A-13F9-4779-B2A9-19AF3964C7B5}" type="pres">
      <dgm:prSet presAssocID="{187E34DC-2DB3-4EFF-B1BC-E8121BB28CA9}" presName="connTx" presStyleLbl="parChTrans1D2" presStyleIdx="7" presStyleCnt="9"/>
      <dgm:spPr/>
      <dgm:t>
        <a:bodyPr/>
        <a:lstStyle/>
        <a:p>
          <a:endParaRPr lang="th-TH"/>
        </a:p>
      </dgm:t>
    </dgm:pt>
    <dgm:pt modelId="{F89D4971-9113-4674-B940-523386F9B324}" type="pres">
      <dgm:prSet presAssocID="{59C3D847-1E57-4517-8472-FFC73B3816D8}" presName="node" presStyleLbl="node1" presStyleIdx="7" presStyleCnt="9" custScaleX="140565" custScaleY="100809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B482DD0-DBB0-42FC-9D82-B6EF760DB805}" type="pres">
      <dgm:prSet presAssocID="{FE3A9FEA-49EE-4726-915A-C65F3C9A249D}" presName="Name9" presStyleLbl="parChTrans1D2" presStyleIdx="8" presStyleCnt="9"/>
      <dgm:spPr/>
      <dgm:t>
        <a:bodyPr/>
        <a:lstStyle/>
        <a:p>
          <a:endParaRPr lang="th-TH"/>
        </a:p>
      </dgm:t>
    </dgm:pt>
    <dgm:pt modelId="{07CB117E-06E0-497C-9E2F-2CF9BDC99EF8}" type="pres">
      <dgm:prSet presAssocID="{FE3A9FEA-49EE-4726-915A-C65F3C9A249D}" presName="connTx" presStyleLbl="parChTrans1D2" presStyleIdx="8" presStyleCnt="9"/>
      <dgm:spPr/>
      <dgm:t>
        <a:bodyPr/>
        <a:lstStyle/>
        <a:p>
          <a:endParaRPr lang="th-TH"/>
        </a:p>
      </dgm:t>
    </dgm:pt>
    <dgm:pt modelId="{C94512BB-288E-49CC-8AA8-F0A98D53B2D1}" type="pres">
      <dgm:prSet presAssocID="{78C852AB-3D4C-4386-88B3-1A3A3F951493}" presName="node" presStyleLbl="node1" presStyleIdx="8" presStyleCnt="9" custScaleX="140565" custScaleY="100809" custRadScaleRad="98315" custRadScaleInc="-19829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3F60062D-2F43-4EF8-BE38-56772F0D51F4}" type="presOf" srcId="{78C852AB-3D4C-4386-88B3-1A3A3F951493}" destId="{C94512BB-288E-49CC-8AA8-F0A98D53B2D1}" srcOrd="0" destOrd="0" presId="urn:microsoft.com/office/officeart/2005/8/layout/radial1"/>
    <dgm:cxn modelId="{972BA44F-491E-4EC7-BB06-233A6DF0E8A7}" srcId="{4B0CD3E7-260A-457F-BDD6-D031679F3716}" destId="{1E0BBB80-4339-4299-B39B-075D54212710}" srcOrd="2" destOrd="0" parTransId="{046FA1F4-9D47-4A96-839B-7C123ECEE271}" sibTransId="{552FA049-8A36-4C34-BA22-01E2B6E6673C}"/>
    <dgm:cxn modelId="{20FA7384-6F66-4D3B-96EE-ACD3FA9D27F5}" type="presOf" srcId="{2B488FA3-F5B0-4BB8-9D28-FD04CDE55523}" destId="{FF64B981-12BF-468F-BA20-B7F82AF93AB1}" srcOrd="0" destOrd="0" presId="urn:microsoft.com/office/officeart/2005/8/layout/radial1"/>
    <dgm:cxn modelId="{27169E4D-C63A-424F-8D11-AC5731C02E04}" type="presOf" srcId="{8E65F828-C49E-418E-9C1F-39FB371B5BC1}" destId="{B9998274-1746-4C78-858C-C3F838EBC1C4}" srcOrd="1" destOrd="0" presId="urn:microsoft.com/office/officeart/2005/8/layout/radial1"/>
    <dgm:cxn modelId="{B8D0A5AB-036C-4BA5-A8C7-9AE0B3F209AD}" srcId="{4B0CD3E7-260A-457F-BDD6-D031679F3716}" destId="{C07975DE-4B01-410A-8745-C7B25D9ABA05}" srcOrd="1" destOrd="0" parTransId="{8E65F828-C49E-418E-9C1F-39FB371B5BC1}" sibTransId="{D4BCD8DA-FED4-47D2-85E6-B5846ECF91A6}"/>
    <dgm:cxn modelId="{7EAAFDF2-ACAF-4622-8D9C-1C188EA358B1}" type="presOf" srcId="{FE3A9FEA-49EE-4726-915A-C65F3C9A249D}" destId="{07CB117E-06E0-497C-9E2F-2CF9BDC99EF8}" srcOrd="1" destOrd="0" presId="urn:microsoft.com/office/officeart/2005/8/layout/radial1"/>
    <dgm:cxn modelId="{2306E2F3-A930-4EDE-B229-6D5420B6B07E}" type="presOf" srcId="{FE3A9FEA-49EE-4726-915A-C65F3C9A249D}" destId="{FB482DD0-DBB0-42FC-9D82-B6EF760DB805}" srcOrd="0" destOrd="0" presId="urn:microsoft.com/office/officeart/2005/8/layout/radial1"/>
    <dgm:cxn modelId="{73E3251A-9234-404F-B709-083B18584916}" type="presOf" srcId="{4B0CD3E7-260A-457F-BDD6-D031679F3716}" destId="{AE0A7CC7-56B4-4A0C-BB37-E5AF7797CE21}" srcOrd="0" destOrd="0" presId="urn:microsoft.com/office/officeart/2005/8/layout/radial1"/>
    <dgm:cxn modelId="{1F2A549B-5F66-4B0A-85CC-182B938CE7ED}" type="presOf" srcId="{66F68A3B-06FF-4AAC-BD07-C7936BF24907}" destId="{597BEC99-A5EB-4209-9CD6-32F11A0BD84E}" srcOrd="0" destOrd="0" presId="urn:microsoft.com/office/officeart/2005/8/layout/radial1"/>
    <dgm:cxn modelId="{11234CB9-63F1-40D3-9437-760579B033C4}" srcId="{4B0CD3E7-260A-457F-BDD6-D031679F3716}" destId="{59C3D847-1E57-4517-8472-FFC73B3816D8}" srcOrd="7" destOrd="0" parTransId="{187E34DC-2DB3-4EFF-B1BC-E8121BB28CA9}" sibTransId="{12108FF8-D0B9-4788-B837-09B042E00DF7}"/>
    <dgm:cxn modelId="{C0D1F1A1-833A-431E-8E09-4E349443FD30}" type="presOf" srcId="{BAE0617F-8E47-419B-A5E2-A84D755BE3BC}" destId="{FB6B537C-4337-4ED1-9757-BF54C97D6C80}" srcOrd="0" destOrd="0" presId="urn:microsoft.com/office/officeart/2005/8/layout/radial1"/>
    <dgm:cxn modelId="{C847FD59-874F-49E3-8489-F3CA266A36C0}" type="presOf" srcId="{06D13C24-35E9-496C-8D50-5994BE4E9841}" destId="{D0F71139-6A0D-4159-A322-FCA6A9E271CA}" srcOrd="1" destOrd="0" presId="urn:microsoft.com/office/officeart/2005/8/layout/radial1"/>
    <dgm:cxn modelId="{7E9F0833-69DA-46C5-A6F6-3314B892A2CF}" type="presOf" srcId="{C7D935D7-30FE-446F-8D12-63AE059A9A27}" destId="{79348607-0609-4F5B-A8B7-754153FDEF73}" srcOrd="1" destOrd="0" presId="urn:microsoft.com/office/officeart/2005/8/layout/radial1"/>
    <dgm:cxn modelId="{45AB7F00-B43B-49E0-A124-A95BEDF17204}" type="presOf" srcId="{96A84836-DC7C-4F7E-9F5C-7EBE99A802CA}" destId="{74074CC8-5620-4454-8090-55C3E9A3A79F}" srcOrd="0" destOrd="0" presId="urn:microsoft.com/office/officeart/2005/8/layout/radial1"/>
    <dgm:cxn modelId="{3C52F180-853E-4482-9A03-BFA8074BC1EE}" srcId="{C4FB9368-0B6D-400E-88AD-C90B5985F282}" destId="{4B0CD3E7-260A-457F-BDD6-D031679F3716}" srcOrd="0" destOrd="0" parTransId="{13AFC472-1488-4BB8-A893-23AD6D399605}" sibTransId="{4FFA4139-A1B3-4EED-8312-ECAF67917AE5}"/>
    <dgm:cxn modelId="{A0F84A3D-18EE-48E8-AFAC-A334B827C711}" type="presOf" srcId="{C4FB9368-0B6D-400E-88AD-C90B5985F282}" destId="{210A776A-6100-4D0E-989C-FDEDAC130FB2}" srcOrd="0" destOrd="0" presId="urn:microsoft.com/office/officeart/2005/8/layout/radial1"/>
    <dgm:cxn modelId="{7CDD3AE8-2783-4A20-A3DE-E27ED418F38D}" srcId="{4B0CD3E7-260A-457F-BDD6-D031679F3716}" destId="{96A84836-DC7C-4F7E-9F5C-7EBE99A802CA}" srcOrd="0" destOrd="0" parTransId="{2B488FA3-F5B0-4BB8-9D28-FD04CDE55523}" sibTransId="{B12E7F34-747B-40C5-A2B6-B4D16C56416C}"/>
    <dgm:cxn modelId="{6F26E2C9-7473-46AF-A842-1BC8220798B5}" type="presOf" srcId="{418AE9B4-F7FC-4956-9C36-A33F2A97888E}" destId="{1FB6A52F-6906-44E7-884E-AFE006AE85CA}" srcOrd="1" destOrd="0" presId="urn:microsoft.com/office/officeart/2005/8/layout/radial1"/>
    <dgm:cxn modelId="{6B2FB278-32F0-4D50-B7EE-EDCFB1F61487}" type="presOf" srcId="{C7D935D7-30FE-446F-8D12-63AE059A9A27}" destId="{97F9DF36-D7EE-41E0-993F-C50ED9E0F136}" srcOrd="0" destOrd="0" presId="urn:microsoft.com/office/officeart/2005/8/layout/radial1"/>
    <dgm:cxn modelId="{B60D93D2-B894-46A1-BDA1-71635F4B82CE}" type="presOf" srcId="{046FA1F4-9D47-4A96-839B-7C123ECEE271}" destId="{FD1E5676-7FC2-4588-8F4D-B85D7A09D389}" srcOrd="1" destOrd="0" presId="urn:microsoft.com/office/officeart/2005/8/layout/radial1"/>
    <dgm:cxn modelId="{9661B2D2-D42A-4238-BBC6-BD82BB8C1B1C}" srcId="{4B0CD3E7-260A-457F-BDD6-D031679F3716}" destId="{B734293C-E40C-4280-AE1A-61B5A073A9DB}" srcOrd="3" destOrd="0" parTransId="{418AE9B4-F7FC-4956-9C36-A33F2A97888E}" sibTransId="{D1185BEE-179C-4DD3-8B9C-945C01A1775E}"/>
    <dgm:cxn modelId="{55180ED7-5D14-48A8-A680-AFE5595187D5}" type="presOf" srcId="{66F68A3B-06FF-4AAC-BD07-C7936BF24907}" destId="{EC347F94-1EBD-4406-9A32-00F89D8F65FE}" srcOrd="1" destOrd="0" presId="urn:microsoft.com/office/officeart/2005/8/layout/radial1"/>
    <dgm:cxn modelId="{4451DEA5-C3FD-493A-817D-E32AEE0D6EC2}" type="presOf" srcId="{82323378-A690-45A9-9FF2-D817CD0BA7EE}" destId="{F27081CB-C92C-43E9-A7FE-3467432DAE55}" srcOrd="0" destOrd="0" presId="urn:microsoft.com/office/officeart/2005/8/layout/radial1"/>
    <dgm:cxn modelId="{28619C89-96F5-43A8-A5FB-DB4CDFDC3779}" type="presOf" srcId="{8E65F828-C49E-418E-9C1F-39FB371B5BC1}" destId="{7F54FBF9-ACFF-4C70-A15B-AAEDB55FA4B0}" srcOrd="0" destOrd="0" presId="urn:microsoft.com/office/officeart/2005/8/layout/radial1"/>
    <dgm:cxn modelId="{2BAF3016-3198-4742-90BB-E1B8B272B55E}" srcId="{4B0CD3E7-260A-457F-BDD6-D031679F3716}" destId="{BAE0617F-8E47-419B-A5E2-A84D755BE3BC}" srcOrd="6" destOrd="0" parTransId="{06D13C24-35E9-496C-8D50-5994BE4E9841}" sibTransId="{4767BBE6-BC61-43E7-9CDE-B03998D0241F}"/>
    <dgm:cxn modelId="{35667714-0D93-4CB4-ACDD-718082181891}" type="presOf" srcId="{418AE9B4-F7FC-4956-9C36-A33F2A97888E}" destId="{FD0951CC-6130-438B-B6F7-31C817A29302}" srcOrd="0" destOrd="0" presId="urn:microsoft.com/office/officeart/2005/8/layout/radial1"/>
    <dgm:cxn modelId="{69671062-EB14-48DB-9D66-CB8664DC2A0A}" type="presOf" srcId="{046FA1F4-9D47-4A96-839B-7C123ECEE271}" destId="{C96D5013-FE68-4E7D-AB1F-83A8058DC242}" srcOrd="0" destOrd="0" presId="urn:microsoft.com/office/officeart/2005/8/layout/radial1"/>
    <dgm:cxn modelId="{A724CBDC-4FC7-4910-8548-8875FFAB0660}" type="presOf" srcId="{C1378DE9-8856-45B5-B84A-22CD63802D45}" destId="{014EB7DD-0B7B-4949-9D96-5C14C5E90AAA}" srcOrd="0" destOrd="0" presId="urn:microsoft.com/office/officeart/2005/8/layout/radial1"/>
    <dgm:cxn modelId="{50E7B8A3-4C71-48C5-960E-9662E111C07E}" srcId="{4B0CD3E7-260A-457F-BDD6-D031679F3716}" destId="{78C852AB-3D4C-4386-88B3-1A3A3F951493}" srcOrd="8" destOrd="0" parTransId="{FE3A9FEA-49EE-4726-915A-C65F3C9A249D}" sibTransId="{6E191652-6569-4BA4-9AA2-8F7185BB6CD6}"/>
    <dgm:cxn modelId="{785B552C-255E-4B0B-8E2F-DE91C1740ECF}" srcId="{4B0CD3E7-260A-457F-BDD6-D031679F3716}" destId="{C1378DE9-8856-45B5-B84A-22CD63802D45}" srcOrd="4" destOrd="0" parTransId="{66F68A3B-06FF-4AAC-BD07-C7936BF24907}" sibTransId="{DE0FDDDB-CB75-4850-9121-F3D5EC3FDB99}"/>
    <dgm:cxn modelId="{068C1D45-CCB4-458D-824F-763C462C1404}" type="presOf" srcId="{B734293C-E40C-4280-AE1A-61B5A073A9DB}" destId="{F1335B83-9900-4AA0-B229-5F2534DE0808}" srcOrd="0" destOrd="0" presId="urn:microsoft.com/office/officeart/2005/8/layout/radial1"/>
    <dgm:cxn modelId="{DFEDE927-F80F-4F15-8A46-90007BF1EE27}" type="presOf" srcId="{06D13C24-35E9-496C-8D50-5994BE4E9841}" destId="{19390E66-5216-4057-BE72-9324FA327AAF}" srcOrd="0" destOrd="0" presId="urn:microsoft.com/office/officeart/2005/8/layout/radial1"/>
    <dgm:cxn modelId="{BB7DB74F-4394-47D8-B119-54A88495AD18}" type="presOf" srcId="{59C3D847-1E57-4517-8472-FFC73B3816D8}" destId="{F89D4971-9113-4674-B940-523386F9B324}" srcOrd="0" destOrd="0" presId="urn:microsoft.com/office/officeart/2005/8/layout/radial1"/>
    <dgm:cxn modelId="{4F809013-6E69-4BF3-A7AC-905ABC1C2A8B}" type="presOf" srcId="{2B488FA3-F5B0-4BB8-9D28-FD04CDE55523}" destId="{D9BA30CE-15B5-4868-8BED-511279F4EDE4}" srcOrd="1" destOrd="0" presId="urn:microsoft.com/office/officeart/2005/8/layout/radial1"/>
    <dgm:cxn modelId="{7C784B4B-E42C-4B86-B022-477A80AC92D6}" srcId="{4B0CD3E7-260A-457F-BDD6-D031679F3716}" destId="{82323378-A690-45A9-9FF2-D817CD0BA7EE}" srcOrd="5" destOrd="0" parTransId="{C7D935D7-30FE-446F-8D12-63AE059A9A27}" sibTransId="{CC4762BA-2E55-4BD1-99F7-450620009EF5}"/>
    <dgm:cxn modelId="{1CBA2DEA-D4B7-403B-AB48-580D627819B7}" type="presOf" srcId="{187E34DC-2DB3-4EFF-B1BC-E8121BB28CA9}" destId="{8E5E524A-13F9-4779-B2A9-19AF3964C7B5}" srcOrd="1" destOrd="0" presId="urn:microsoft.com/office/officeart/2005/8/layout/radial1"/>
    <dgm:cxn modelId="{B0717ED8-9EC8-41F8-98D6-B0B978381370}" type="presOf" srcId="{C07975DE-4B01-410A-8745-C7B25D9ABA05}" destId="{EB915788-8496-4886-B045-9C0641A27D52}" srcOrd="0" destOrd="0" presId="urn:microsoft.com/office/officeart/2005/8/layout/radial1"/>
    <dgm:cxn modelId="{5DF54514-D9AB-46AA-845C-3950C00DA60F}" type="presOf" srcId="{187E34DC-2DB3-4EFF-B1BC-E8121BB28CA9}" destId="{DD0E0A77-5D5A-4946-B034-EC20EF2F9434}" srcOrd="0" destOrd="0" presId="urn:microsoft.com/office/officeart/2005/8/layout/radial1"/>
    <dgm:cxn modelId="{06E57882-FC0D-4908-891F-8F1B5D299164}" type="presOf" srcId="{1E0BBB80-4339-4299-B39B-075D54212710}" destId="{6819045F-7881-4F90-A33B-C4870CC76223}" srcOrd="0" destOrd="0" presId="urn:microsoft.com/office/officeart/2005/8/layout/radial1"/>
    <dgm:cxn modelId="{9ADC4C1C-487D-4EEA-BDE6-C60D83F903DF}" type="presParOf" srcId="{210A776A-6100-4D0E-989C-FDEDAC130FB2}" destId="{AE0A7CC7-56B4-4A0C-BB37-E5AF7797CE21}" srcOrd="0" destOrd="0" presId="urn:microsoft.com/office/officeart/2005/8/layout/radial1"/>
    <dgm:cxn modelId="{21C02749-BD7A-4CFB-99C9-E0C8431F77AE}" type="presParOf" srcId="{210A776A-6100-4D0E-989C-FDEDAC130FB2}" destId="{FF64B981-12BF-468F-BA20-B7F82AF93AB1}" srcOrd="1" destOrd="0" presId="urn:microsoft.com/office/officeart/2005/8/layout/radial1"/>
    <dgm:cxn modelId="{82F39A2C-34AD-45CA-9A67-D34A4F920D17}" type="presParOf" srcId="{FF64B981-12BF-468F-BA20-B7F82AF93AB1}" destId="{D9BA30CE-15B5-4868-8BED-511279F4EDE4}" srcOrd="0" destOrd="0" presId="urn:microsoft.com/office/officeart/2005/8/layout/radial1"/>
    <dgm:cxn modelId="{9148354F-7918-4B5C-80F2-76F6214DEA2F}" type="presParOf" srcId="{210A776A-6100-4D0E-989C-FDEDAC130FB2}" destId="{74074CC8-5620-4454-8090-55C3E9A3A79F}" srcOrd="2" destOrd="0" presId="urn:microsoft.com/office/officeart/2005/8/layout/radial1"/>
    <dgm:cxn modelId="{509CD9FE-47BB-4599-9E08-B34BC13073AE}" type="presParOf" srcId="{210A776A-6100-4D0E-989C-FDEDAC130FB2}" destId="{7F54FBF9-ACFF-4C70-A15B-AAEDB55FA4B0}" srcOrd="3" destOrd="0" presId="urn:microsoft.com/office/officeart/2005/8/layout/radial1"/>
    <dgm:cxn modelId="{92FDFA6E-B86B-463D-B0CD-3C8F56BDC3DE}" type="presParOf" srcId="{7F54FBF9-ACFF-4C70-A15B-AAEDB55FA4B0}" destId="{B9998274-1746-4C78-858C-C3F838EBC1C4}" srcOrd="0" destOrd="0" presId="urn:microsoft.com/office/officeart/2005/8/layout/radial1"/>
    <dgm:cxn modelId="{4A4FEF1C-0582-44C9-8771-649F916A61A5}" type="presParOf" srcId="{210A776A-6100-4D0E-989C-FDEDAC130FB2}" destId="{EB915788-8496-4886-B045-9C0641A27D52}" srcOrd="4" destOrd="0" presId="urn:microsoft.com/office/officeart/2005/8/layout/radial1"/>
    <dgm:cxn modelId="{C676BE88-4E2D-437E-8EEA-EB7DBF52C030}" type="presParOf" srcId="{210A776A-6100-4D0E-989C-FDEDAC130FB2}" destId="{C96D5013-FE68-4E7D-AB1F-83A8058DC242}" srcOrd="5" destOrd="0" presId="urn:microsoft.com/office/officeart/2005/8/layout/radial1"/>
    <dgm:cxn modelId="{4201D817-0E31-4493-8B1A-D9C73E36BE3B}" type="presParOf" srcId="{C96D5013-FE68-4E7D-AB1F-83A8058DC242}" destId="{FD1E5676-7FC2-4588-8F4D-B85D7A09D389}" srcOrd="0" destOrd="0" presId="urn:microsoft.com/office/officeart/2005/8/layout/radial1"/>
    <dgm:cxn modelId="{39B09C0F-078E-4D4E-AFA6-C199B6FC10AE}" type="presParOf" srcId="{210A776A-6100-4D0E-989C-FDEDAC130FB2}" destId="{6819045F-7881-4F90-A33B-C4870CC76223}" srcOrd="6" destOrd="0" presId="urn:microsoft.com/office/officeart/2005/8/layout/radial1"/>
    <dgm:cxn modelId="{DB1D59EF-0505-471C-A44C-33694450F275}" type="presParOf" srcId="{210A776A-6100-4D0E-989C-FDEDAC130FB2}" destId="{FD0951CC-6130-438B-B6F7-31C817A29302}" srcOrd="7" destOrd="0" presId="urn:microsoft.com/office/officeart/2005/8/layout/radial1"/>
    <dgm:cxn modelId="{9222C478-4F8D-466C-9D51-17C6D2F49D28}" type="presParOf" srcId="{FD0951CC-6130-438B-B6F7-31C817A29302}" destId="{1FB6A52F-6906-44E7-884E-AFE006AE85CA}" srcOrd="0" destOrd="0" presId="urn:microsoft.com/office/officeart/2005/8/layout/radial1"/>
    <dgm:cxn modelId="{6A489618-298C-4A8F-A7FA-CD16FE085D2D}" type="presParOf" srcId="{210A776A-6100-4D0E-989C-FDEDAC130FB2}" destId="{F1335B83-9900-4AA0-B229-5F2534DE0808}" srcOrd="8" destOrd="0" presId="urn:microsoft.com/office/officeart/2005/8/layout/radial1"/>
    <dgm:cxn modelId="{1B674263-9725-4E75-9919-D8BF9348C4DB}" type="presParOf" srcId="{210A776A-6100-4D0E-989C-FDEDAC130FB2}" destId="{597BEC99-A5EB-4209-9CD6-32F11A0BD84E}" srcOrd="9" destOrd="0" presId="urn:microsoft.com/office/officeart/2005/8/layout/radial1"/>
    <dgm:cxn modelId="{4CEC302C-CE04-4217-B9B8-6D0C9EA1ED6A}" type="presParOf" srcId="{597BEC99-A5EB-4209-9CD6-32F11A0BD84E}" destId="{EC347F94-1EBD-4406-9A32-00F89D8F65FE}" srcOrd="0" destOrd="0" presId="urn:microsoft.com/office/officeart/2005/8/layout/radial1"/>
    <dgm:cxn modelId="{B12D1E45-88D0-47E8-A61B-CF03C3A9FA0A}" type="presParOf" srcId="{210A776A-6100-4D0E-989C-FDEDAC130FB2}" destId="{014EB7DD-0B7B-4949-9D96-5C14C5E90AAA}" srcOrd="10" destOrd="0" presId="urn:microsoft.com/office/officeart/2005/8/layout/radial1"/>
    <dgm:cxn modelId="{50BA7971-ACEA-4D4E-A621-792687F0A70E}" type="presParOf" srcId="{210A776A-6100-4D0E-989C-FDEDAC130FB2}" destId="{97F9DF36-D7EE-41E0-993F-C50ED9E0F136}" srcOrd="11" destOrd="0" presId="urn:microsoft.com/office/officeart/2005/8/layout/radial1"/>
    <dgm:cxn modelId="{646F7D4D-5352-4307-BD54-BA440FD1B3CC}" type="presParOf" srcId="{97F9DF36-D7EE-41E0-993F-C50ED9E0F136}" destId="{79348607-0609-4F5B-A8B7-754153FDEF73}" srcOrd="0" destOrd="0" presId="urn:microsoft.com/office/officeart/2005/8/layout/radial1"/>
    <dgm:cxn modelId="{B3C5B7B5-27D7-42EA-9F52-0C4F1E0BCDB5}" type="presParOf" srcId="{210A776A-6100-4D0E-989C-FDEDAC130FB2}" destId="{F27081CB-C92C-43E9-A7FE-3467432DAE55}" srcOrd="12" destOrd="0" presId="urn:microsoft.com/office/officeart/2005/8/layout/radial1"/>
    <dgm:cxn modelId="{83972637-613D-466D-AA18-018ECA8ACF5B}" type="presParOf" srcId="{210A776A-6100-4D0E-989C-FDEDAC130FB2}" destId="{19390E66-5216-4057-BE72-9324FA327AAF}" srcOrd="13" destOrd="0" presId="urn:microsoft.com/office/officeart/2005/8/layout/radial1"/>
    <dgm:cxn modelId="{13B39A0E-6F6D-41C8-B8E9-D99640D11595}" type="presParOf" srcId="{19390E66-5216-4057-BE72-9324FA327AAF}" destId="{D0F71139-6A0D-4159-A322-FCA6A9E271CA}" srcOrd="0" destOrd="0" presId="urn:microsoft.com/office/officeart/2005/8/layout/radial1"/>
    <dgm:cxn modelId="{C52CF491-F6B9-4121-98C0-F2D52F811EBB}" type="presParOf" srcId="{210A776A-6100-4D0E-989C-FDEDAC130FB2}" destId="{FB6B537C-4337-4ED1-9757-BF54C97D6C80}" srcOrd="14" destOrd="0" presId="urn:microsoft.com/office/officeart/2005/8/layout/radial1"/>
    <dgm:cxn modelId="{0A1B8AC4-2DED-450A-84AF-0BC11A393CD1}" type="presParOf" srcId="{210A776A-6100-4D0E-989C-FDEDAC130FB2}" destId="{DD0E0A77-5D5A-4946-B034-EC20EF2F9434}" srcOrd="15" destOrd="0" presId="urn:microsoft.com/office/officeart/2005/8/layout/radial1"/>
    <dgm:cxn modelId="{FC95271A-1D74-456B-8BEF-E05163547397}" type="presParOf" srcId="{DD0E0A77-5D5A-4946-B034-EC20EF2F9434}" destId="{8E5E524A-13F9-4779-B2A9-19AF3964C7B5}" srcOrd="0" destOrd="0" presId="urn:microsoft.com/office/officeart/2005/8/layout/radial1"/>
    <dgm:cxn modelId="{5BF78E32-6E2C-4D2B-BA78-E8F1956CACA6}" type="presParOf" srcId="{210A776A-6100-4D0E-989C-FDEDAC130FB2}" destId="{F89D4971-9113-4674-B940-523386F9B324}" srcOrd="16" destOrd="0" presId="urn:microsoft.com/office/officeart/2005/8/layout/radial1"/>
    <dgm:cxn modelId="{1B79CB56-265C-460F-A270-6C071F9C14AD}" type="presParOf" srcId="{210A776A-6100-4D0E-989C-FDEDAC130FB2}" destId="{FB482DD0-DBB0-42FC-9D82-B6EF760DB805}" srcOrd="17" destOrd="0" presId="urn:microsoft.com/office/officeart/2005/8/layout/radial1"/>
    <dgm:cxn modelId="{D7299ED4-8173-464D-BD7B-2F1EAA864D5C}" type="presParOf" srcId="{FB482DD0-DBB0-42FC-9D82-B6EF760DB805}" destId="{07CB117E-06E0-497C-9E2F-2CF9BDC99EF8}" srcOrd="0" destOrd="0" presId="urn:microsoft.com/office/officeart/2005/8/layout/radial1"/>
    <dgm:cxn modelId="{79531B8A-F2A8-4553-BECA-801E8050629A}" type="presParOf" srcId="{210A776A-6100-4D0E-989C-FDEDAC130FB2}" destId="{C94512BB-288E-49CC-8AA8-F0A98D53B2D1}" srcOrd="1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CBCFD28-C452-48E2-9955-528796A34CAF}" type="doc">
      <dgm:prSet loTypeId="urn:microsoft.com/office/officeart/2005/8/layout/vList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D52B0484-A527-405A-BA27-E0990FEF76B1}">
      <dgm:prSet/>
      <dgm:spPr/>
      <dgm:t>
        <a:bodyPr/>
        <a:lstStyle/>
        <a:p>
          <a:pPr algn="ctr" rtl="0"/>
          <a:r>
            <a:rPr lang="th-TH" b="1" smtClean="0">
              <a:latin typeface="TH SarabunIT๙" pitchFamily="34" charset="-34"/>
              <a:cs typeface="TH SarabunIT๙" pitchFamily="34" charset="-34"/>
            </a:rPr>
            <a:t>บทบาทของฝ่ายเลขานุการ</a:t>
          </a:r>
          <a:endParaRPr lang="th-TH" b="1" dirty="0">
            <a:latin typeface="TH SarabunIT๙" pitchFamily="34" charset="-34"/>
            <a:cs typeface="TH SarabunIT๙" pitchFamily="34" charset="-34"/>
          </a:endParaRPr>
        </a:p>
      </dgm:t>
    </dgm:pt>
    <dgm:pt modelId="{B5BA273A-5750-4830-85D0-2B1B895CE19F}" type="parTrans" cxnId="{6D8864BC-91D1-41BD-A3A4-2D0ECCF72475}">
      <dgm:prSet/>
      <dgm:spPr/>
      <dgm:t>
        <a:bodyPr/>
        <a:lstStyle/>
        <a:p>
          <a:endParaRPr lang="th-TH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8D712953-0FAE-43D3-AE9B-1365D9E2E75F}" type="sibTrans" cxnId="{6D8864BC-91D1-41BD-A3A4-2D0ECCF72475}">
      <dgm:prSet/>
      <dgm:spPr/>
      <dgm:t>
        <a:bodyPr/>
        <a:lstStyle/>
        <a:p>
          <a:endParaRPr lang="th-TH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B75D88FA-2AA0-41BA-8A6F-E6E96DDB4897}" type="pres">
      <dgm:prSet presAssocID="{3CBCFD28-C452-48E2-9955-528796A34CA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A65D564D-8F9F-42E6-A648-85B71C01AC49}" type="pres">
      <dgm:prSet presAssocID="{D52B0484-A527-405A-BA27-E0990FEF76B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CE8C77DD-B815-4127-94AB-4AEFD1836604}" type="presOf" srcId="{D52B0484-A527-405A-BA27-E0990FEF76B1}" destId="{A65D564D-8F9F-42E6-A648-85B71C01AC49}" srcOrd="0" destOrd="0" presId="urn:microsoft.com/office/officeart/2005/8/layout/vList2"/>
    <dgm:cxn modelId="{6D8864BC-91D1-41BD-A3A4-2D0ECCF72475}" srcId="{3CBCFD28-C452-48E2-9955-528796A34CAF}" destId="{D52B0484-A527-405A-BA27-E0990FEF76B1}" srcOrd="0" destOrd="0" parTransId="{B5BA273A-5750-4830-85D0-2B1B895CE19F}" sibTransId="{8D712953-0FAE-43D3-AE9B-1365D9E2E75F}"/>
    <dgm:cxn modelId="{12189F34-01D0-49F0-AA6E-E3209E613296}" type="presOf" srcId="{3CBCFD28-C452-48E2-9955-528796A34CAF}" destId="{B75D88FA-2AA0-41BA-8A6F-E6E96DDB4897}" srcOrd="0" destOrd="0" presId="urn:microsoft.com/office/officeart/2005/8/layout/vList2"/>
    <dgm:cxn modelId="{DBC84B09-28AD-4D85-9A85-918959EA99DE}" type="presParOf" srcId="{B75D88FA-2AA0-41BA-8A6F-E6E96DDB4897}" destId="{A65D564D-8F9F-42E6-A648-85B71C01AC4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ED35821-AB67-4CFD-A12C-86C5CE43A7CC}" type="doc">
      <dgm:prSet loTypeId="urn:microsoft.com/office/officeart/2005/8/layout/funnel1" loCatId="relationship" qsTypeId="urn:microsoft.com/office/officeart/2005/8/quickstyle/simple2" qsCatId="simple" csTypeId="urn:microsoft.com/office/officeart/2005/8/colors/colorful1" csCatId="colorful" phldr="1"/>
      <dgm:spPr/>
    </dgm:pt>
    <dgm:pt modelId="{C1E76069-C7F2-47BD-B62C-B0AE7F3D47A4}">
      <dgm:prSet phldrT="[ข้อความ]" custT="1"/>
      <dgm:spPr/>
      <dgm:t>
        <a:bodyPr/>
        <a:lstStyle/>
        <a:p>
          <a:r>
            <a:rPr lang="th-TH" sz="2400" b="1" dirty="0" smtClean="0">
              <a:solidFill>
                <a:schemeClr val="tx1"/>
              </a:solidFill>
            </a:rPr>
            <a:t>ศูนย์รวมงาน</a:t>
          </a:r>
          <a:endParaRPr lang="th-TH" sz="2400" b="1" dirty="0">
            <a:solidFill>
              <a:schemeClr val="tx1"/>
            </a:solidFill>
          </a:endParaRPr>
        </a:p>
      </dgm:t>
    </dgm:pt>
    <dgm:pt modelId="{89C8DC70-6D2A-4F6F-A21E-6CF322BE17AA}" type="parTrans" cxnId="{3EFAD986-1322-41AF-B441-A1BE77714EEB}">
      <dgm:prSet/>
      <dgm:spPr/>
      <dgm:t>
        <a:bodyPr/>
        <a:lstStyle/>
        <a:p>
          <a:endParaRPr lang="th-TH"/>
        </a:p>
      </dgm:t>
    </dgm:pt>
    <dgm:pt modelId="{7BD24E52-FDDE-4F91-B193-12F54BA91E40}" type="sibTrans" cxnId="{3EFAD986-1322-41AF-B441-A1BE77714EEB}">
      <dgm:prSet/>
      <dgm:spPr/>
      <dgm:t>
        <a:bodyPr/>
        <a:lstStyle/>
        <a:p>
          <a:endParaRPr lang="th-TH"/>
        </a:p>
      </dgm:t>
    </dgm:pt>
    <dgm:pt modelId="{B4D12C09-5076-449A-A1C0-456BCA1D9678}">
      <dgm:prSet phldrT="[ข้อความ]" custT="1"/>
      <dgm:spPr/>
      <dgm:t>
        <a:bodyPr/>
        <a:lstStyle/>
        <a:p>
          <a:r>
            <a:rPr lang="th-TH" sz="2400" b="1" dirty="0" smtClean="0"/>
            <a:t>เชื่อมโยงกับผู้บริหาร</a:t>
          </a:r>
          <a:endParaRPr lang="th-TH" sz="2400" b="1" dirty="0"/>
        </a:p>
      </dgm:t>
    </dgm:pt>
    <dgm:pt modelId="{4717C334-5A68-436A-A7B9-EDAD3A284D41}" type="parTrans" cxnId="{1B2FA181-4649-48C9-BFD1-A6F8296F3DBB}">
      <dgm:prSet/>
      <dgm:spPr/>
      <dgm:t>
        <a:bodyPr/>
        <a:lstStyle/>
        <a:p>
          <a:endParaRPr lang="th-TH"/>
        </a:p>
      </dgm:t>
    </dgm:pt>
    <dgm:pt modelId="{F3D5E064-BFB3-4572-9DF0-77C070F832F0}" type="sibTrans" cxnId="{1B2FA181-4649-48C9-BFD1-A6F8296F3DBB}">
      <dgm:prSet/>
      <dgm:spPr/>
      <dgm:t>
        <a:bodyPr/>
        <a:lstStyle/>
        <a:p>
          <a:endParaRPr lang="th-TH"/>
        </a:p>
      </dgm:t>
    </dgm:pt>
    <dgm:pt modelId="{1D5FAC8E-C6A5-449C-86F3-76FB8492498D}">
      <dgm:prSet phldrT="[ข้อความ]" custT="1"/>
      <dgm:spPr/>
      <dgm:t>
        <a:bodyPr/>
        <a:lstStyle/>
        <a:p>
          <a:r>
            <a:rPr lang="th-TH" sz="2400" b="1" dirty="0" smtClean="0">
              <a:solidFill>
                <a:schemeClr val="tx1"/>
              </a:solidFill>
            </a:rPr>
            <a:t>แบ่งเบาภาระผู้บริหาร</a:t>
          </a:r>
          <a:endParaRPr lang="th-TH" sz="2400" b="1" dirty="0">
            <a:solidFill>
              <a:schemeClr val="tx1"/>
            </a:solidFill>
          </a:endParaRPr>
        </a:p>
      </dgm:t>
    </dgm:pt>
    <dgm:pt modelId="{A66B6483-410C-4EB1-809E-AA8B9ECE501E}" type="sibTrans" cxnId="{47424ABD-3237-476F-BAB2-130A54E76637}">
      <dgm:prSet/>
      <dgm:spPr/>
      <dgm:t>
        <a:bodyPr/>
        <a:lstStyle/>
        <a:p>
          <a:endParaRPr lang="th-TH"/>
        </a:p>
      </dgm:t>
    </dgm:pt>
    <dgm:pt modelId="{F9317134-EDE3-4D34-9288-A60E9FC034A4}" type="parTrans" cxnId="{47424ABD-3237-476F-BAB2-130A54E76637}">
      <dgm:prSet/>
      <dgm:spPr/>
      <dgm:t>
        <a:bodyPr/>
        <a:lstStyle/>
        <a:p>
          <a:endParaRPr lang="th-TH"/>
        </a:p>
      </dgm:t>
    </dgm:pt>
    <dgm:pt modelId="{44C8C9E6-630C-43CF-A157-2476FBCF266E}">
      <dgm:prSet phldrT="[ข้อความ]" custT="1"/>
      <dgm:spPr/>
      <dgm:t>
        <a:bodyPr/>
        <a:lstStyle/>
        <a:p>
          <a:r>
            <a:rPr lang="th-TH" sz="32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บริหารจัดการงานให้ราบรื่นรวดเร็ว</a:t>
          </a:r>
          <a:endParaRPr lang="th-TH" sz="32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8B343686-439F-4083-A1BB-226D0360441B}" type="parTrans" cxnId="{9DFFEB93-EAB9-4A58-BAF9-B819028C2BD9}">
      <dgm:prSet/>
      <dgm:spPr/>
      <dgm:t>
        <a:bodyPr/>
        <a:lstStyle/>
        <a:p>
          <a:endParaRPr lang="th-TH"/>
        </a:p>
      </dgm:t>
    </dgm:pt>
    <dgm:pt modelId="{C773D1C1-7A74-4E16-9E1F-6109B1ED5B56}" type="sibTrans" cxnId="{9DFFEB93-EAB9-4A58-BAF9-B819028C2BD9}">
      <dgm:prSet/>
      <dgm:spPr/>
      <dgm:t>
        <a:bodyPr/>
        <a:lstStyle/>
        <a:p>
          <a:endParaRPr lang="th-TH"/>
        </a:p>
      </dgm:t>
    </dgm:pt>
    <dgm:pt modelId="{387C23CC-CFBC-4C6A-AF79-FE1E4EA20701}" type="pres">
      <dgm:prSet presAssocID="{4ED35821-AB67-4CFD-A12C-86C5CE43A7CC}" presName="Name0" presStyleCnt="0">
        <dgm:presLayoutVars>
          <dgm:chMax val="4"/>
          <dgm:resizeHandles val="exact"/>
        </dgm:presLayoutVars>
      </dgm:prSet>
      <dgm:spPr/>
    </dgm:pt>
    <dgm:pt modelId="{987A7924-BF4C-4D30-880C-5C7A9D198DDE}" type="pres">
      <dgm:prSet presAssocID="{4ED35821-AB67-4CFD-A12C-86C5CE43A7CC}" presName="ellipse" presStyleLbl="trBgShp" presStyleIdx="0" presStyleCnt="1"/>
      <dgm:spPr/>
    </dgm:pt>
    <dgm:pt modelId="{C8FBB54D-D49A-4139-A19F-B7DDFABEB5BA}" type="pres">
      <dgm:prSet presAssocID="{4ED35821-AB67-4CFD-A12C-86C5CE43A7CC}" presName="arrow1" presStyleLbl="fgShp" presStyleIdx="0" presStyleCn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</dgm:pt>
    <dgm:pt modelId="{70622181-218C-4F7A-BBBF-0C6A73E5844C}" type="pres">
      <dgm:prSet presAssocID="{4ED35821-AB67-4CFD-A12C-86C5CE43A7CC}" presName="rectangle" presStyleLbl="revTx" presStyleIdx="0" presStyleCnt="1" custScaleX="147318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A867B55-5194-4E61-A352-6481D1195F34}" type="pres">
      <dgm:prSet presAssocID="{C1E76069-C7F2-47BD-B62C-B0AE7F3D47A4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E23EF11-E3B6-417E-9818-FD8450AF250D}" type="pres">
      <dgm:prSet presAssocID="{B4D12C09-5076-449A-A1C0-456BCA1D9678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643233D6-530B-4EC3-9BE1-A5AA3B042133}" type="pres">
      <dgm:prSet presAssocID="{44C8C9E6-630C-43CF-A157-2476FBCF266E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0BA8AC44-BA4D-4AAB-BB50-CFF356A8CD87}" type="pres">
      <dgm:prSet presAssocID="{4ED35821-AB67-4CFD-A12C-86C5CE43A7CC}" presName="funnel" presStyleLbl="trAlignAcc1" presStyleIdx="0" presStyleCnt="1"/>
      <dgm:spPr/>
    </dgm:pt>
  </dgm:ptLst>
  <dgm:cxnLst>
    <dgm:cxn modelId="{47424ABD-3237-476F-BAB2-130A54E76637}" srcId="{4ED35821-AB67-4CFD-A12C-86C5CE43A7CC}" destId="{1D5FAC8E-C6A5-449C-86F3-76FB8492498D}" srcOrd="0" destOrd="0" parTransId="{F9317134-EDE3-4D34-9288-A60E9FC034A4}" sibTransId="{A66B6483-410C-4EB1-809E-AA8B9ECE501E}"/>
    <dgm:cxn modelId="{85EF9CFE-93D9-493F-AC10-022D16452822}" type="presOf" srcId="{C1E76069-C7F2-47BD-B62C-B0AE7F3D47A4}" destId="{BE23EF11-E3B6-417E-9818-FD8450AF250D}" srcOrd="0" destOrd="0" presId="urn:microsoft.com/office/officeart/2005/8/layout/funnel1"/>
    <dgm:cxn modelId="{09BA6E7C-AEE2-4B42-9AF1-41A1B00C9BE9}" type="presOf" srcId="{4ED35821-AB67-4CFD-A12C-86C5CE43A7CC}" destId="{387C23CC-CFBC-4C6A-AF79-FE1E4EA20701}" srcOrd="0" destOrd="0" presId="urn:microsoft.com/office/officeart/2005/8/layout/funnel1"/>
    <dgm:cxn modelId="{CE26EC6B-3B95-4704-B211-AFEE383BADCB}" type="presOf" srcId="{44C8C9E6-630C-43CF-A157-2476FBCF266E}" destId="{70622181-218C-4F7A-BBBF-0C6A73E5844C}" srcOrd="0" destOrd="0" presId="urn:microsoft.com/office/officeart/2005/8/layout/funnel1"/>
    <dgm:cxn modelId="{9DFFEB93-EAB9-4A58-BAF9-B819028C2BD9}" srcId="{4ED35821-AB67-4CFD-A12C-86C5CE43A7CC}" destId="{44C8C9E6-630C-43CF-A157-2476FBCF266E}" srcOrd="3" destOrd="0" parTransId="{8B343686-439F-4083-A1BB-226D0360441B}" sibTransId="{C773D1C1-7A74-4E16-9E1F-6109B1ED5B56}"/>
    <dgm:cxn modelId="{B3FC8382-79E9-4145-B68D-1D8536F6F3C4}" type="presOf" srcId="{B4D12C09-5076-449A-A1C0-456BCA1D9678}" destId="{2A867B55-5194-4E61-A352-6481D1195F34}" srcOrd="0" destOrd="0" presId="urn:microsoft.com/office/officeart/2005/8/layout/funnel1"/>
    <dgm:cxn modelId="{1B2FA181-4649-48C9-BFD1-A6F8296F3DBB}" srcId="{4ED35821-AB67-4CFD-A12C-86C5CE43A7CC}" destId="{B4D12C09-5076-449A-A1C0-456BCA1D9678}" srcOrd="2" destOrd="0" parTransId="{4717C334-5A68-436A-A7B9-EDAD3A284D41}" sibTransId="{F3D5E064-BFB3-4572-9DF0-77C070F832F0}"/>
    <dgm:cxn modelId="{3EFAD986-1322-41AF-B441-A1BE77714EEB}" srcId="{4ED35821-AB67-4CFD-A12C-86C5CE43A7CC}" destId="{C1E76069-C7F2-47BD-B62C-B0AE7F3D47A4}" srcOrd="1" destOrd="0" parTransId="{89C8DC70-6D2A-4F6F-A21E-6CF322BE17AA}" sibTransId="{7BD24E52-FDDE-4F91-B193-12F54BA91E40}"/>
    <dgm:cxn modelId="{BB93507D-4DCD-4D4A-8E21-8D03CEC9F322}" type="presOf" srcId="{1D5FAC8E-C6A5-449C-86F3-76FB8492498D}" destId="{643233D6-530B-4EC3-9BE1-A5AA3B042133}" srcOrd="0" destOrd="0" presId="urn:microsoft.com/office/officeart/2005/8/layout/funnel1"/>
    <dgm:cxn modelId="{554B8BA0-ED8B-4550-BCED-A0EF296E79B1}" type="presParOf" srcId="{387C23CC-CFBC-4C6A-AF79-FE1E4EA20701}" destId="{987A7924-BF4C-4D30-880C-5C7A9D198DDE}" srcOrd="0" destOrd="0" presId="urn:microsoft.com/office/officeart/2005/8/layout/funnel1"/>
    <dgm:cxn modelId="{503D6833-B393-46C5-8DDF-583FA2763E20}" type="presParOf" srcId="{387C23CC-CFBC-4C6A-AF79-FE1E4EA20701}" destId="{C8FBB54D-D49A-4139-A19F-B7DDFABEB5BA}" srcOrd="1" destOrd="0" presId="urn:microsoft.com/office/officeart/2005/8/layout/funnel1"/>
    <dgm:cxn modelId="{C6F80134-FB9A-4738-8646-F4BA55291274}" type="presParOf" srcId="{387C23CC-CFBC-4C6A-AF79-FE1E4EA20701}" destId="{70622181-218C-4F7A-BBBF-0C6A73E5844C}" srcOrd="2" destOrd="0" presId="urn:microsoft.com/office/officeart/2005/8/layout/funnel1"/>
    <dgm:cxn modelId="{689CE3EC-FA56-4EF8-8C42-C6FF22941FE3}" type="presParOf" srcId="{387C23CC-CFBC-4C6A-AF79-FE1E4EA20701}" destId="{2A867B55-5194-4E61-A352-6481D1195F34}" srcOrd="3" destOrd="0" presId="urn:microsoft.com/office/officeart/2005/8/layout/funnel1"/>
    <dgm:cxn modelId="{2ADC0861-BC92-44A6-952B-45B0D60185A9}" type="presParOf" srcId="{387C23CC-CFBC-4C6A-AF79-FE1E4EA20701}" destId="{BE23EF11-E3B6-417E-9818-FD8450AF250D}" srcOrd="4" destOrd="0" presId="urn:microsoft.com/office/officeart/2005/8/layout/funnel1"/>
    <dgm:cxn modelId="{97DB473E-07EC-4C3F-8180-BB5F91C874D4}" type="presParOf" srcId="{387C23CC-CFBC-4C6A-AF79-FE1E4EA20701}" destId="{643233D6-530B-4EC3-9BE1-A5AA3B042133}" srcOrd="5" destOrd="0" presId="urn:microsoft.com/office/officeart/2005/8/layout/funnel1"/>
    <dgm:cxn modelId="{5A64F9B8-14C6-462C-A464-11FE7F51726B}" type="presParOf" srcId="{387C23CC-CFBC-4C6A-AF79-FE1E4EA20701}" destId="{0BA8AC44-BA4D-4AAB-BB50-CFF356A8CD87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D3CA423-B1EC-4B04-ABEF-47515027B22F}" type="doc">
      <dgm:prSet loTypeId="urn:microsoft.com/office/officeart/2005/8/layout/target3" loCatId="relationship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th-TH"/>
        </a:p>
      </dgm:t>
    </dgm:pt>
    <dgm:pt modelId="{0C0F57B0-1698-4CDE-923E-2C1FC54B03BE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th-TH" b="1" dirty="0" smtClean="0">
              <a:latin typeface="TH SarabunIT๙" pitchFamily="34" charset="-34"/>
              <a:cs typeface="TH SarabunIT๙" pitchFamily="34" charset="-34"/>
            </a:rPr>
            <a:t>กรอบการดำเนินงาน</a:t>
          </a:r>
          <a:endParaRPr lang="th-TH" b="1" dirty="0">
            <a:latin typeface="TH SarabunIT๙" pitchFamily="34" charset="-34"/>
            <a:cs typeface="TH SarabunIT๙" pitchFamily="34" charset="-34"/>
          </a:endParaRPr>
        </a:p>
      </dgm:t>
    </dgm:pt>
    <dgm:pt modelId="{9479AB2E-7B5A-4DCF-860F-E3DB8C56B69B}" type="parTrans" cxnId="{E92C71DE-8D8A-4373-9A25-1D4F0E6F428C}">
      <dgm:prSet/>
      <dgm:spPr/>
      <dgm:t>
        <a:bodyPr/>
        <a:lstStyle/>
        <a:p>
          <a:endParaRPr lang="th-TH"/>
        </a:p>
      </dgm:t>
    </dgm:pt>
    <dgm:pt modelId="{3E2D0F7A-6166-44AD-A8A9-17E9ED708BC4}" type="sibTrans" cxnId="{E92C71DE-8D8A-4373-9A25-1D4F0E6F428C}">
      <dgm:prSet/>
      <dgm:spPr/>
      <dgm:t>
        <a:bodyPr/>
        <a:lstStyle/>
        <a:p>
          <a:endParaRPr lang="th-TH"/>
        </a:p>
      </dgm:t>
    </dgm:pt>
    <dgm:pt modelId="{0B8D1D1B-E58F-4CB1-BCAB-9355A65175D0}" type="pres">
      <dgm:prSet presAssocID="{3D3CA423-B1EC-4B04-ABEF-47515027B22F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B846752F-BF6F-480B-B9F0-9238CE512B06}" type="pres">
      <dgm:prSet presAssocID="{0C0F57B0-1698-4CDE-923E-2C1FC54B03BE}" presName="circle1" presStyleLbl="node1" presStyleIdx="0" presStyleCnt="1"/>
      <dgm:spPr/>
      <dgm:t>
        <a:bodyPr/>
        <a:lstStyle/>
        <a:p>
          <a:endParaRPr lang="th-TH"/>
        </a:p>
      </dgm:t>
    </dgm:pt>
    <dgm:pt modelId="{F6AA9E15-72AA-4AD5-AB19-3E58F8352D7C}" type="pres">
      <dgm:prSet presAssocID="{0C0F57B0-1698-4CDE-923E-2C1FC54B03BE}" presName="space" presStyleCnt="0"/>
      <dgm:spPr/>
      <dgm:t>
        <a:bodyPr/>
        <a:lstStyle/>
        <a:p>
          <a:endParaRPr lang="th-TH"/>
        </a:p>
      </dgm:t>
    </dgm:pt>
    <dgm:pt modelId="{FE56DE0D-6EE6-45D9-ABF5-450E1F71F7F1}" type="pres">
      <dgm:prSet presAssocID="{0C0F57B0-1698-4CDE-923E-2C1FC54B03BE}" presName="rect1" presStyleLbl="alignAcc1" presStyleIdx="0" presStyleCnt="1"/>
      <dgm:spPr/>
      <dgm:t>
        <a:bodyPr/>
        <a:lstStyle/>
        <a:p>
          <a:endParaRPr lang="th-TH"/>
        </a:p>
      </dgm:t>
    </dgm:pt>
    <dgm:pt modelId="{AFBCC904-BFA9-4B9F-91CD-CB6D7DC7DE98}" type="pres">
      <dgm:prSet presAssocID="{0C0F57B0-1698-4CDE-923E-2C1FC54B03BE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E92C71DE-8D8A-4373-9A25-1D4F0E6F428C}" srcId="{3D3CA423-B1EC-4B04-ABEF-47515027B22F}" destId="{0C0F57B0-1698-4CDE-923E-2C1FC54B03BE}" srcOrd="0" destOrd="0" parTransId="{9479AB2E-7B5A-4DCF-860F-E3DB8C56B69B}" sibTransId="{3E2D0F7A-6166-44AD-A8A9-17E9ED708BC4}"/>
    <dgm:cxn modelId="{85E3DA8A-2F9C-4D32-8825-F352E397B116}" type="presOf" srcId="{0C0F57B0-1698-4CDE-923E-2C1FC54B03BE}" destId="{AFBCC904-BFA9-4B9F-91CD-CB6D7DC7DE98}" srcOrd="1" destOrd="0" presId="urn:microsoft.com/office/officeart/2005/8/layout/target3"/>
    <dgm:cxn modelId="{F8D0D8B9-2191-49C9-9231-751A86FF5BEF}" type="presOf" srcId="{3D3CA423-B1EC-4B04-ABEF-47515027B22F}" destId="{0B8D1D1B-E58F-4CB1-BCAB-9355A65175D0}" srcOrd="0" destOrd="0" presId="urn:microsoft.com/office/officeart/2005/8/layout/target3"/>
    <dgm:cxn modelId="{91B7864F-8615-49CE-9523-7E93898CCF00}" type="presOf" srcId="{0C0F57B0-1698-4CDE-923E-2C1FC54B03BE}" destId="{FE56DE0D-6EE6-45D9-ABF5-450E1F71F7F1}" srcOrd="0" destOrd="0" presId="urn:microsoft.com/office/officeart/2005/8/layout/target3"/>
    <dgm:cxn modelId="{B9E2FE40-895A-43D3-903A-10B41F1505F6}" type="presParOf" srcId="{0B8D1D1B-E58F-4CB1-BCAB-9355A65175D0}" destId="{B846752F-BF6F-480B-B9F0-9238CE512B06}" srcOrd="0" destOrd="0" presId="urn:microsoft.com/office/officeart/2005/8/layout/target3"/>
    <dgm:cxn modelId="{7A65361F-181D-4C7D-8934-9BBFBADC1104}" type="presParOf" srcId="{0B8D1D1B-E58F-4CB1-BCAB-9355A65175D0}" destId="{F6AA9E15-72AA-4AD5-AB19-3E58F8352D7C}" srcOrd="1" destOrd="0" presId="urn:microsoft.com/office/officeart/2005/8/layout/target3"/>
    <dgm:cxn modelId="{40CF57CA-20ED-43F7-9B3A-C623F4BC1D4F}" type="presParOf" srcId="{0B8D1D1B-E58F-4CB1-BCAB-9355A65175D0}" destId="{FE56DE0D-6EE6-45D9-ABF5-450E1F71F7F1}" srcOrd="2" destOrd="0" presId="urn:microsoft.com/office/officeart/2005/8/layout/target3"/>
    <dgm:cxn modelId="{9044B1CB-32DC-4DC1-A7E7-3479A418183A}" type="presParOf" srcId="{0B8D1D1B-E58F-4CB1-BCAB-9355A65175D0}" destId="{AFBCC904-BFA9-4B9F-91CD-CB6D7DC7DE98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E059103-80C8-4882-8A17-BC5B814E6722}">
      <dsp:nvSpPr>
        <dsp:cNvPr id="0" name=""/>
        <dsp:cNvSpPr/>
      </dsp:nvSpPr>
      <dsp:spPr>
        <a:xfrm>
          <a:off x="0" y="227003"/>
          <a:ext cx="7772400" cy="102667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l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500" b="1" kern="1200" smtClean="0">
              <a:latin typeface="TH SarabunIT๙" pitchFamily="34" charset="-34"/>
              <a:cs typeface="TH SarabunIT๙" pitchFamily="34" charset="-34"/>
            </a:rPr>
            <a:t>แนวทางและการดำเนินงานของฝ่ายเลขานุการ</a:t>
          </a:r>
          <a:endParaRPr lang="th-TH" sz="4500" b="1" kern="1200" dirty="0">
            <a:latin typeface="TH SarabunIT๙" pitchFamily="34" charset="-34"/>
            <a:cs typeface="TH SarabunIT๙" pitchFamily="34" charset="-34"/>
          </a:endParaRPr>
        </a:p>
      </dsp:txBody>
      <dsp:txXfrm>
        <a:off x="0" y="227003"/>
        <a:ext cx="7772400" cy="1026674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96EA142-714F-4EB5-B926-1A2F01F38878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000" b="1" kern="1200" dirty="0" smtClean="0">
              <a:latin typeface="TH SarabunIT๙" pitchFamily="34" charset="-34"/>
              <a:cs typeface="TH SarabunIT๙" pitchFamily="34" charset="-34"/>
            </a:rPr>
            <a:t>เตรียมการ</a:t>
          </a:r>
          <a:endParaRPr lang="th-TH" sz="3000" b="1" kern="1200" dirty="0">
            <a:latin typeface="TH SarabunIT๙" pitchFamily="34" charset="-34"/>
            <a:cs typeface="TH SarabunIT๙" pitchFamily="34" charset="-34"/>
          </a:endParaRPr>
        </a:p>
      </dsp:txBody>
      <dsp:txXfrm rot="5400000">
        <a:off x="-245635" y="246082"/>
        <a:ext cx="1637567" cy="1146297"/>
      </dsp:txXfrm>
    </dsp:sp>
    <dsp:sp modelId="{7B3B2594-229E-4341-AC55-17FC0EC3FB2F}">
      <dsp:nvSpPr>
        <dsp:cNvPr id="0" name=""/>
        <dsp:cNvSpPr/>
      </dsp:nvSpPr>
      <dsp:spPr>
        <a:xfrm rot="5400000">
          <a:off x="3434244" y="-2287499"/>
          <a:ext cx="1064418" cy="56403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3200" b="1" kern="1200" dirty="0" smtClean="0">
              <a:latin typeface="TH SarabunIT๙" pitchFamily="34" charset="-34"/>
              <a:cs typeface="TH SarabunIT๙" pitchFamily="34" charset="-34"/>
            </a:rPr>
            <a:t>องค์ประกอบของคณะอนุกรรมการ</a:t>
          </a:r>
          <a:endParaRPr lang="th-TH" sz="3200" b="1" kern="1200" dirty="0">
            <a:latin typeface="TH SarabunIT๙" pitchFamily="34" charset="-34"/>
            <a:cs typeface="TH SarabunIT๙" pitchFamily="34" charset="-34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3200" b="1" kern="1200" dirty="0" smtClean="0">
              <a:latin typeface="TH SarabunIT๙" pitchFamily="34" charset="-34"/>
              <a:cs typeface="TH SarabunIT๙" pitchFamily="34" charset="-34"/>
            </a:rPr>
            <a:t>ประสานงาน</a:t>
          </a:r>
          <a:endParaRPr lang="th-TH" sz="3200" b="1" kern="1200" dirty="0">
            <a:latin typeface="TH SarabunIT๙" pitchFamily="34" charset="-34"/>
            <a:cs typeface="TH SarabunIT๙" pitchFamily="34" charset="-34"/>
          </a:endParaRPr>
        </a:p>
      </dsp:txBody>
      <dsp:txXfrm rot="5400000">
        <a:off x="3434244" y="-2287499"/>
        <a:ext cx="1064418" cy="5640312"/>
      </dsp:txXfrm>
    </dsp:sp>
    <dsp:sp modelId="{9985F7B3-1425-4616-B2E3-E4ADC633C183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000" b="1" kern="1200" smtClean="0">
              <a:latin typeface="TH SarabunIT๙" pitchFamily="34" charset="-34"/>
              <a:cs typeface="TH SarabunIT๙" pitchFamily="34" charset="-34"/>
            </a:rPr>
            <a:t>ดำเนินการ</a:t>
          </a:r>
          <a:endParaRPr lang="th-TH" sz="3000" b="1" kern="1200" dirty="0">
            <a:latin typeface="TH SarabunIT๙" pitchFamily="34" charset="-34"/>
            <a:cs typeface="TH SarabunIT๙" pitchFamily="34" charset="-34"/>
          </a:endParaRPr>
        </a:p>
      </dsp:txBody>
      <dsp:txXfrm rot="5400000">
        <a:off x="-245635" y="1689832"/>
        <a:ext cx="1637567" cy="1146297"/>
      </dsp:txXfrm>
    </dsp:sp>
    <dsp:sp modelId="{F3686183-8476-4432-8078-4B03F3847B4D}">
      <dsp:nvSpPr>
        <dsp:cNvPr id="0" name=""/>
        <dsp:cNvSpPr/>
      </dsp:nvSpPr>
      <dsp:spPr>
        <a:xfrm rot="5400000">
          <a:off x="3434244" y="-843749"/>
          <a:ext cx="1064418" cy="56403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3200" b="1" kern="1200" dirty="0" smtClean="0">
              <a:latin typeface="TH SarabunIT๙" pitchFamily="34" charset="-34"/>
              <a:cs typeface="TH SarabunIT๙" pitchFamily="34" charset="-34"/>
            </a:rPr>
            <a:t>จัดประชุม</a:t>
          </a:r>
          <a:endParaRPr lang="th-TH" sz="3200" b="1" kern="1200" dirty="0">
            <a:latin typeface="TH SarabunIT๙" pitchFamily="34" charset="-34"/>
            <a:cs typeface="TH SarabunIT๙" pitchFamily="34" charset="-34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3200" b="1" kern="1200" dirty="0" smtClean="0">
              <a:latin typeface="TH SarabunIT๙" pitchFamily="34" charset="-34"/>
              <a:cs typeface="TH SarabunIT๙" pitchFamily="34" charset="-34"/>
            </a:rPr>
            <a:t>ทำรายงานการประชุม</a:t>
          </a:r>
          <a:endParaRPr lang="th-TH" sz="3200" b="1" kern="1200" dirty="0">
            <a:latin typeface="TH SarabunIT๙" pitchFamily="34" charset="-34"/>
            <a:cs typeface="TH SarabunIT๙" pitchFamily="34" charset="-34"/>
          </a:endParaRPr>
        </a:p>
      </dsp:txBody>
      <dsp:txXfrm rot="5400000">
        <a:off x="3434244" y="-843749"/>
        <a:ext cx="1064418" cy="5640312"/>
      </dsp:txXfrm>
    </dsp:sp>
    <dsp:sp modelId="{88A5E3F2-200F-4630-8911-3607466E68CF}">
      <dsp:nvSpPr>
        <dsp:cNvPr id="0" name=""/>
        <dsp:cNvSpPr/>
      </dsp:nvSpPr>
      <dsp:spPr>
        <a:xfrm rot="5400000">
          <a:off x="-245635" y="3133582"/>
          <a:ext cx="1637567" cy="1146297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000" b="1" kern="1200" smtClean="0">
              <a:latin typeface="TH SarabunIT๙" pitchFamily="34" charset="-34"/>
              <a:cs typeface="TH SarabunIT๙" pitchFamily="34" charset="-34"/>
            </a:rPr>
            <a:t>สรุปผล</a:t>
          </a:r>
          <a:endParaRPr lang="th-TH" sz="3000" b="1" kern="1200" dirty="0">
            <a:latin typeface="TH SarabunIT๙" pitchFamily="34" charset="-34"/>
            <a:cs typeface="TH SarabunIT๙" pitchFamily="34" charset="-34"/>
          </a:endParaRPr>
        </a:p>
      </dsp:txBody>
      <dsp:txXfrm rot="5400000">
        <a:off x="-245635" y="3133582"/>
        <a:ext cx="1637567" cy="1146297"/>
      </dsp:txXfrm>
    </dsp:sp>
    <dsp:sp modelId="{69D43133-DE4E-4AC4-AA6B-5B27AD3334FC}">
      <dsp:nvSpPr>
        <dsp:cNvPr id="0" name=""/>
        <dsp:cNvSpPr/>
      </dsp:nvSpPr>
      <dsp:spPr>
        <a:xfrm rot="5400000">
          <a:off x="3434244" y="600000"/>
          <a:ext cx="1064418" cy="56403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3200" b="1" kern="1200" dirty="0" smtClean="0">
              <a:latin typeface="TH SarabunIT๙" pitchFamily="34" charset="-34"/>
              <a:cs typeface="TH SarabunIT๙" pitchFamily="34" charset="-34"/>
            </a:rPr>
            <a:t>ติดตามมติ</a:t>
          </a:r>
          <a:endParaRPr lang="th-TH" sz="3200" b="1" kern="1200" dirty="0">
            <a:latin typeface="TH SarabunIT๙" pitchFamily="34" charset="-34"/>
            <a:cs typeface="TH SarabunIT๙" pitchFamily="34" charset="-34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3200" b="1" kern="1200" dirty="0" smtClean="0">
              <a:latin typeface="TH SarabunIT๙" pitchFamily="34" charset="-34"/>
              <a:cs typeface="TH SarabunIT๙" pitchFamily="34" charset="-34"/>
            </a:rPr>
            <a:t>ทำสรุปผลการดำเนินงาน</a:t>
          </a:r>
          <a:endParaRPr lang="th-TH" sz="3200" b="1" kern="1200" dirty="0">
            <a:latin typeface="TH SarabunIT๙" pitchFamily="34" charset="-34"/>
            <a:cs typeface="TH SarabunIT๙" pitchFamily="34" charset="-34"/>
          </a:endParaRPr>
        </a:p>
      </dsp:txBody>
      <dsp:txXfrm rot="5400000">
        <a:off x="3434244" y="600000"/>
        <a:ext cx="1064418" cy="5640312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B524360-7CB8-4B64-94C7-11545B4B750F}">
      <dsp:nvSpPr>
        <dsp:cNvPr id="0" name=""/>
        <dsp:cNvSpPr/>
      </dsp:nvSpPr>
      <dsp:spPr>
        <a:xfrm>
          <a:off x="0" y="0"/>
          <a:ext cx="1143000" cy="11430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CD6F59-1C77-4608-B55B-AC1D37CEC29A}">
      <dsp:nvSpPr>
        <dsp:cNvPr id="0" name=""/>
        <dsp:cNvSpPr/>
      </dsp:nvSpPr>
      <dsp:spPr>
        <a:xfrm>
          <a:off x="571500" y="0"/>
          <a:ext cx="7658100" cy="1143000"/>
        </a:xfrm>
        <a:prstGeom prst="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5500" b="1" kern="1200" dirty="0" smtClean="0">
              <a:latin typeface="TH SarabunIT๙" pitchFamily="34" charset="-34"/>
              <a:cs typeface="TH SarabunIT๙" pitchFamily="34" charset="-34"/>
            </a:rPr>
            <a:t>เตรียมการ</a:t>
          </a:r>
          <a:endParaRPr lang="th-TH" sz="5500" b="1" kern="1200" dirty="0">
            <a:latin typeface="TH SarabunIT๙" pitchFamily="34" charset="-34"/>
            <a:cs typeface="TH SarabunIT๙" pitchFamily="34" charset="-34"/>
          </a:endParaRPr>
        </a:p>
      </dsp:txBody>
      <dsp:txXfrm>
        <a:off x="571500" y="0"/>
        <a:ext cx="7658100" cy="1143000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86B7C49-ACEB-4D3C-B01E-AC0AC803690B}">
      <dsp:nvSpPr>
        <dsp:cNvPr id="0" name=""/>
        <dsp:cNvSpPr/>
      </dsp:nvSpPr>
      <dsp:spPr>
        <a:xfrm>
          <a:off x="1035850" y="0"/>
          <a:ext cx="5072098" cy="5072098"/>
        </a:xfrm>
        <a:prstGeom prst="diamond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</dsp:sp>
    <dsp:sp modelId="{CD96D8CE-D403-452B-B703-D873C1295B71}">
      <dsp:nvSpPr>
        <dsp:cNvPr id="0" name=""/>
        <dsp:cNvSpPr/>
      </dsp:nvSpPr>
      <dsp:spPr>
        <a:xfrm>
          <a:off x="1517699" y="481849"/>
          <a:ext cx="1978118" cy="1978118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7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มอบหมายผู้ทำหน้าที่ฝ่ายเลขานุการ</a:t>
          </a:r>
          <a:endParaRPr lang="th-TH" sz="27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1517699" y="481849"/>
        <a:ext cx="1978118" cy="1978118"/>
      </dsp:txXfrm>
    </dsp:sp>
    <dsp:sp modelId="{D8E8CA85-FB64-43D1-9DE1-42DE3979ADE4}">
      <dsp:nvSpPr>
        <dsp:cNvPr id="0" name=""/>
        <dsp:cNvSpPr/>
      </dsp:nvSpPr>
      <dsp:spPr>
        <a:xfrm>
          <a:off x="3647981" y="481849"/>
          <a:ext cx="1978118" cy="1978118"/>
        </a:xfrm>
        <a:prstGeom prst="roundRect">
          <a:avLst/>
        </a:prstGeom>
        <a:gradFill rotWithShape="0">
          <a:gsLst>
            <a:gs pos="0">
              <a:schemeClr val="accent4">
                <a:hueOff val="5745295"/>
                <a:satOff val="-14534"/>
                <a:lumOff val="653"/>
                <a:alphaOff val="0"/>
                <a:shade val="51000"/>
                <a:satMod val="130000"/>
              </a:schemeClr>
            </a:gs>
            <a:gs pos="80000">
              <a:schemeClr val="accent4">
                <a:hueOff val="5745295"/>
                <a:satOff val="-14534"/>
                <a:lumOff val="653"/>
                <a:alphaOff val="0"/>
                <a:shade val="93000"/>
                <a:satMod val="130000"/>
              </a:schemeClr>
            </a:gs>
            <a:gs pos="100000">
              <a:schemeClr val="accent4">
                <a:hueOff val="5745295"/>
                <a:satOff val="-14534"/>
                <a:lumOff val="65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700" b="1" kern="120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ประสานกับอัยการจังหวัด</a:t>
          </a:r>
          <a:endParaRPr lang="th-TH" sz="27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3647981" y="481849"/>
        <a:ext cx="1978118" cy="1978118"/>
      </dsp:txXfrm>
    </dsp:sp>
    <dsp:sp modelId="{C0BE5DE2-0BBF-400E-8247-CBB4D81F65E6}">
      <dsp:nvSpPr>
        <dsp:cNvPr id="0" name=""/>
        <dsp:cNvSpPr/>
      </dsp:nvSpPr>
      <dsp:spPr>
        <a:xfrm>
          <a:off x="1517699" y="2612130"/>
          <a:ext cx="1978118" cy="1978118"/>
        </a:xfrm>
        <a:prstGeom prst="roundRect">
          <a:avLst/>
        </a:prstGeom>
        <a:gradFill rotWithShape="0">
          <a:gsLst>
            <a:gs pos="0">
              <a:schemeClr val="accent4">
                <a:hueOff val="11490590"/>
                <a:satOff val="-29069"/>
                <a:lumOff val="1307"/>
                <a:alphaOff val="0"/>
                <a:shade val="51000"/>
                <a:satMod val="130000"/>
              </a:schemeClr>
            </a:gs>
            <a:gs pos="80000">
              <a:schemeClr val="accent4">
                <a:hueOff val="11490590"/>
                <a:satOff val="-29069"/>
                <a:lumOff val="1307"/>
                <a:alphaOff val="0"/>
                <a:shade val="93000"/>
                <a:satMod val="130000"/>
              </a:schemeClr>
            </a:gs>
            <a:gs pos="100000">
              <a:schemeClr val="accent4">
                <a:hueOff val="11490590"/>
                <a:satOff val="-29069"/>
                <a:lumOff val="130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700" b="1" kern="120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การแต่งตั้งผู้ทรงคุณวุฒิ</a:t>
          </a:r>
          <a:endParaRPr lang="th-TH" sz="27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1517699" y="2612130"/>
        <a:ext cx="1978118" cy="1978118"/>
      </dsp:txXfrm>
    </dsp:sp>
    <dsp:sp modelId="{2FA1A040-C45A-4DCC-B76C-FB6414D72382}">
      <dsp:nvSpPr>
        <dsp:cNvPr id="0" name=""/>
        <dsp:cNvSpPr/>
      </dsp:nvSpPr>
      <dsp:spPr>
        <a:xfrm>
          <a:off x="3647981" y="2612130"/>
          <a:ext cx="1978118" cy="1978118"/>
        </a:xfrm>
        <a:prstGeom prst="roundRect">
          <a:avLst/>
        </a:prstGeom>
        <a:gradFill rotWithShape="0">
          <a:gsLst>
            <a:gs pos="0">
              <a:schemeClr val="accent4">
                <a:hueOff val="17235884"/>
                <a:satOff val="-43603"/>
                <a:lumOff val="1960"/>
                <a:alphaOff val="0"/>
                <a:shade val="51000"/>
                <a:satMod val="130000"/>
              </a:schemeClr>
            </a:gs>
            <a:gs pos="80000">
              <a:schemeClr val="accent4">
                <a:hueOff val="17235884"/>
                <a:satOff val="-43603"/>
                <a:lumOff val="1960"/>
                <a:alphaOff val="0"/>
                <a:shade val="93000"/>
                <a:satMod val="130000"/>
              </a:schemeClr>
            </a:gs>
            <a:gs pos="100000">
              <a:schemeClr val="accent4">
                <a:hueOff val="17235884"/>
                <a:satOff val="-43603"/>
                <a:lumOff val="196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700" b="1" kern="120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การคัดเลือกผู้แทนนายกเทศมนตรี/นายก อบต.</a:t>
          </a:r>
          <a:endParaRPr lang="th-TH" sz="27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3647981" y="2612130"/>
        <a:ext cx="1978118" cy="1978118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6BF81B5-05C7-4D15-8EB3-1F11AF4F6EC2}">
      <dsp:nvSpPr>
        <dsp:cNvPr id="0" name=""/>
        <dsp:cNvSpPr/>
      </dsp:nvSpPr>
      <dsp:spPr>
        <a:xfrm>
          <a:off x="0" y="0"/>
          <a:ext cx="1143000" cy="1143000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E3C75A-D88B-46F6-B9CB-B229A97F9F88}">
      <dsp:nvSpPr>
        <dsp:cNvPr id="0" name=""/>
        <dsp:cNvSpPr/>
      </dsp:nvSpPr>
      <dsp:spPr>
        <a:xfrm>
          <a:off x="571500" y="0"/>
          <a:ext cx="7658100" cy="1143000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5400" b="1" kern="1200" dirty="0" smtClean="0">
              <a:latin typeface="TH SarabunIT๙" pitchFamily="34" charset="-34"/>
              <a:cs typeface="TH SarabunIT๙" pitchFamily="34" charset="-34"/>
            </a:rPr>
            <a:t>ก่อนประชุม</a:t>
          </a:r>
          <a:endParaRPr lang="th-TH" sz="5400" b="1" kern="1200" dirty="0">
            <a:latin typeface="TH SarabunIT๙" pitchFamily="34" charset="-34"/>
            <a:cs typeface="TH SarabunIT๙" pitchFamily="34" charset="-34"/>
          </a:endParaRPr>
        </a:p>
      </dsp:txBody>
      <dsp:txXfrm>
        <a:off x="571500" y="0"/>
        <a:ext cx="7658100" cy="1143000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F4B240-1A41-40BD-B519-0F3F87A21CA6}">
      <dsp:nvSpPr>
        <dsp:cNvPr id="0" name=""/>
        <dsp:cNvSpPr/>
      </dsp:nvSpPr>
      <dsp:spPr>
        <a:xfrm>
          <a:off x="0" y="0"/>
          <a:ext cx="6336792" cy="814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6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1. รวบรวมประเด็น</a:t>
          </a:r>
          <a:endParaRPr lang="th-TH" sz="36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0" y="0"/>
        <a:ext cx="5410101" cy="814673"/>
      </dsp:txXfrm>
    </dsp:sp>
    <dsp:sp modelId="{D6AA95E9-CC36-4BB3-906B-F04709C48FD2}">
      <dsp:nvSpPr>
        <dsp:cNvPr id="0" name=""/>
        <dsp:cNvSpPr/>
      </dsp:nvSpPr>
      <dsp:spPr>
        <a:xfrm>
          <a:off x="473202" y="927822"/>
          <a:ext cx="6336792" cy="814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4051890"/>
                <a:satOff val="8333"/>
                <a:lumOff val="-637"/>
                <a:alphaOff val="0"/>
                <a:shade val="51000"/>
                <a:satMod val="130000"/>
              </a:schemeClr>
            </a:gs>
            <a:gs pos="80000">
              <a:schemeClr val="accent2">
                <a:hueOff val="-4051890"/>
                <a:satOff val="8333"/>
                <a:lumOff val="-637"/>
                <a:alphaOff val="0"/>
                <a:shade val="93000"/>
                <a:satMod val="130000"/>
              </a:schemeClr>
            </a:gs>
            <a:gs pos="100000">
              <a:schemeClr val="accent2">
                <a:hueOff val="-4051890"/>
                <a:satOff val="8333"/>
                <a:lumOff val="-6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6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2. อนุมัติจัดประชุม/เชิญประชุม</a:t>
          </a:r>
          <a:endParaRPr lang="th-TH" sz="36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473202" y="927822"/>
        <a:ext cx="5334052" cy="814673"/>
      </dsp:txXfrm>
    </dsp:sp>
    <dsp:sp modelId="{3AAF4859-50F9-4E75-BF1F-A1DEB61CF0D0}">
      <dsp:nvSpPr>
        <dsp:cNvPr id="0" name=""/>
        <dsp:cNvSpPr/>
      </dsp:nvSpPr>
      <dsp:spPr>
        <a:xfrm>
          <a:off x="946404" y="1855644"/>
          <a:ext cx="6336792" cy="814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8103780"/>
                <a:satOff val="16667"/>
                <a:lumOff val="-1274"/>
                <a:alphaOff val="0"/>
                <a:shade val="51000"/>
                <a:satMod val="130000"/>
              </a:schemeClr>
            </a:gs>
            <a:gs pos="80000">
              <a:schemeClr val="accent2">
                <a:hueOff val="-8103780"/>
                <a:satOff val="16667"/>
                <a:lumOff val="-1274"/>
                <a:alphaOff val="0"/>
                <a:shade val="93000"/>
                <a:satMod val="130000"/>
              </a:schemeClr>
            </a:gs>
            <a:gs pos="100000">
              <a:schemeClr val="accent2">
                <a:hueOff val="-8103780"/>
                <a:satOff val="16667"/>
                <a:lumOff val="-127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6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3. เอกสารการประชุม</a:t>
          </a:r>
          <a:endParaRPr lang="th-TH" sz="36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946404" y="1855644"/>
        <a:ext cx="5334052" cy="814673"/>
      </dsp:txXfrm>
    </dsp:sp>
    <dsp:sp modelId="{AA7DEB68-06ED-4EDD-A11F-E3BA1B00BFA7}">
      <dsp:nvSpPr>
        <dsp:cNvPr id="0" name=""/>
        <dsp:cNvSpPr/>
      </dsp:nvSpPr>
      <dsp:spPr>
        <a:xfrm>
          <a:off x="1419605" y="2783467"/>
          <a:ext cx="6336792" cy="814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12155671"/>
                <a:satOff val="25001"/>
                <a:lumOff val="-1912"/>
                <a:alphaOff val="0"/>
                <a:shade val="51000"/>
                <a:satMod val="130000"/>
              </a:schemeClr>
            </a:gs>
            <a:gs pos="80000">
              <a:schemeClr val="accent2">
                <a:hueOff val="-12155671"/>
                <a:satOff val="25001"/>
                <a:lumOff val="-1912"/>
                <a:alphaOff val="0"/>
                <a:shade val="93000"/>
                <a:satMod val="130000"/>
              </a:schemeClr>
            </a:gs>
            <a:gs pos="100000">
              <a:schemeClr val="accent2">
                <a:hueOff val="-12155671"/>
                <a:satOff val="25001"/>
                <a:lumOff val="-191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6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4. เตรียมเอกสารการเงิน/อาหารว่าง</a:t>
          </a:r>
          <a:endParaRPr lang="th-TH" sz="36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1419605" y="2783467"/>
        <a:ext cx="5334052" cy="814673"/>
      </dsp:txXfrm>
    </dsp:sp>
    <dsp:sp modelId="{1751CE1E-D30C-41F2-BBB0-87790F81A5C5}">
      <dsp:nvSpPr>
        <dsp:cNvPr id="0" name=""/>
        <dsp:cNvSpPr/>
      </dsp:nvSpPr>
      <dsp:spPr>
        <a:xfrm>
          <a:off x="1892808" y="3711289"/>
          <a:ext cx="6336792" cy="814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16207560"/>
                <a:satOff val="33334"/>
                <a:lumOff val="-2549"/>
                <a:alphaOff val="0"/>
                <a:shade val="51000"/>
                <a:satMod val="130000"/>
              </a:schemeClr>
            </a:gs>
            <a:gs pos="80000">
              <a:schemeClr val="accent2">
                <a:hueOff val="-16207560"/>
                <a:satOff val="33334"/>
                <a:lumOff val="-2549"/>
                <a:alphaOff val="0"/>
                <a:shade val="93000"/>
                <a:satMod val="130000"/>
              </a:schemeClr>
            </a:gs>
            <a:gs pos="100000">
              <a:schemeClr val="accent2">
                <a:hueOff val="-16207560"/>
                <a:satOff val="33334"/>
                <a:lumOff val="-254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6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5. ประสานงานยืนยันการเข้าร่วมประชุม</a:t>
          </a:r>
          <a:endParaRPr lang="th-TH" sz="36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1892808" y="3711289"/>
        <a:ext cx="5334052" cy="814673"/>
      </dsp:txXfrm>
    </dsp:sp>
    <dsp:sp modelId="{345DDE99-102D-475F-A45A-A97F4D8FA35D}">
      <dsp:nvSpPr>
        <dsp:cNvPr id="0" name=""/>
        <dsp:cNvSpPr/>
      </dsp:nvSpPr>
      <dsp:spPr>
        <a:xfrm>
          <a:off x="5807254" y="595164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100" b="1" kern="1200"/>
        </a:p>
      </dsp:txBody>
      <dsp:txXfrm>
        <a:off x="5807254" y="595164"/>
        <a:ext cx="529537" cy="529537"/>
      </dsp:txXfrm>
    </dsp:sp>
    <dsp:sp modelId="{F539B885-3642-4002-A1BE-0525A97D3F44}">
      <dsp:nvSpPr>
        <dsp:cNvPr id="0" name=""/>
        <dsp:cNvSpPr/>
      </dsp:nvSpPr>
      <dsp:spPr>
        <a:xfrm>
          <a:off x="6280456" y="1522986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100" b="1" kern="1200"/>
        </a:p>
      </dsp:txBody>
      <dsp:txXfrm>
        <a:off x="6280456" y="1522986"/>
        <a:ext cx="529537" cy="529537"/>
      </dsp:txXfrm>
    </dsp:sp>
    <dsp:sp modelId="{A7B67E63-A75A-40FD-B6C0-9A44F6A66F73}">
      <dsp:nvSpPr>
        <dsp:cNvPr id="0" name=""/>
        <dsp:cNvSpPr/>
      </dsp:nvSpPr>
      <dsp:spPr>
        <a:xfrm>
          <a:off x="6753658" y="2437231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100" b="1" kern="1200"/>
        </a:p>
      </dsp:txBody>
      <dsp:txXfrm>
        <a:off x="6753658" y="2437231"/>
        <a:ext cx="529537" cy="529537"/>
      </dsp:txXfrm>
    </dsp:sp>
    <dsp:sp modelId="{CA2EA13D-5B2F-465B-84E5-4BB9599638BB}">
      <dsp:nvSpPr>
        <dsp:cNvPr id="0" name=""/>
        <dsp:cNvSpPr/>
      </dsp:nvSpPr>
      <dsp:spPr>
        <a:xfrm>
          <a:off x="7226860" y="3374105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100" b="1" kern="1200"/>
        </a:p>
      </dsp:txBody>
      <dsp:txXfrm>
        <a:off x="7226860" y="3374105"/>
        <a:ext cx="529537" cy="529537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234D115-D90D-4F5F-95C9-3FA4559E6CA8}">
      <dsp:nvSpPr>
        <dsp:cNvPr id="0" name=""/>
        <dsp:cNvSpPr/>
      </dsp:nvSpPr>
      <dsp:spPr>
        <a:xfrm>
          <a:off x="322751" y="2616"/>
          <a:ext cx="2176677" cy="8921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58420" rIns="87630" bIns="58420" numCol="1" spcCol="1270" anchor="ctr" anchorCtr="0">
          <a:noAutofit/>
        </a:bodyPr>
        <a:lstStyle/>
        <a:p>
          <a:pPr lvl="0" algn="ctr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600" b="1" kern="1200" dirty="0" smtClean="0">
              <a:latin typeface="TH SarabunIT๙" pitchFamily="34" charset="-34"/>
              <a:cs typeface="TH SarabunIT๙" pitchFamily="34" charset="-34"/>
            </a:rPr>
            <a:t>ขณะประชุม</a:t>
          </a:r>
          <a:endParaRPr lang="th-TH" sz="4600" b="1" kern="1200" dirty="0">
            <a:latin typeface="TH SarabunIT๙" pitchFamily="34" charset="-34"/>
            <a:cs typeface="TH SarabunIT๙" pitchFamily="34" charset="-34"/>
          </a:endParaRPr>
        </a:p>
      </dsp:txBody>
      <dsp:txXfrm>
        <a:off x="322751" y="2616"/>
        <a:ext cx="2176677" cy="892102"/>
      </dsp:txXfrm>
    </dsp:sp>
    <dsp:sp modelId="{A5F71A9F-F6CB-4A82-9A43-659AE03BE420}">
      <dsp:nvSpPr>
        <dsp:cNvPr id="0" name=""/>
        <dsp:cNvSpPr/>
      </dsp:nvSpPr>
      <dsp:spPr>
        <a:xfrm>
          <a:off x="540419" y="894719"/>
          <a:ext cx="217667" cy="6690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9077"/>
              </a:lnTo>
              <a:lnTo>
                <a:pt x="217667" y="66907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6E4896-41FF-42F8-A95E-DB2BDC0B2C9E}">
      <dsp:nvSpPr>
        <dsp:cNvPr id="0" name=""/>
        <dsp:cNvSpPr/>
      </dsp:nvSpPr>
      <dsp:spPr>
        <a:xfrm>
          <a:off x="758086" y="1117745"/>
          <a:ext cx="3177470" cy="8921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kern="1200" dirty="0" smtClean="0">
              <a:latin typeface="TH SarabunIT๙" pitchFamily="34" charset="-34"/>
              <a:cs typeface="TH SarabunIT๙" pitchFamily="34" charset="-34"/>
            </a:rPr>
            <a:t> อำนวยความสะดวก</a:t>
          </a:r>
          <a:endParaRPr lang="th-TH" sz="3200" b="1" kern="1200" dirty="0">
            <a:latin typeface="TH SarabunIT๙" pitchFamily="34" charset="-34"/>
            <a:cs typeface="TH SarabunIT๙" pitchFamily="34" charset="-34"/>
          </a:endParaRPr>
        </a:p>
      </dsp:txBody>
      <dsp:txXfrm>
        <a:off x="758086" y="1117745"/>
        <a:ext cx="3177470" cy="892102"/>
      </dsp:txXfrm>
    </dsp:sp>
    <dsp:sp modelId="{2CF98E9D-7D51-4AB7-AC71-7BEBA5570788}">
      <dsp:nvSpPr>
        <dsp:cNvPr id="0" name=""/>
        <dsp:cNvSpPr/>
      </dsp:nvSpPr>
      <dsp:spPr>
        <a:xfrm>
          <a:off x="540419" y="894719"/>
          <a:ext cx="217667" cy="18025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2516"/>
              </a:lnTo>
              <a:lnTo>
                <a:pt x="217667" y="180251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B1F35A-E485-4973-B0DD-016D7DACE0CD}">
      <dsp:nvSpPr>
        <dsp:cNvPr id="0" name=""/>
        <dsp:cNvSpPr/>
      </dsp:nvSpPr>
      <dsp:spPr>
        <a:xfrm>
          <a:off x="758086" y="2232874"/>
          <a:ext cx="3170062" cy="9287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2315366"/>
              <a:satOff val="4762"/>
              <a:lumOff val="-364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kern="1200" dirty="0" smtClean="0">
              <a:latin typeface="TH SarabunIT๙" pitchFamily="34" charset="-34"/>
              <a:cs typeface="TH SarabunIT๙" pitchFamily="34" charset="-34"/>
            </a:rPr>
            <a:t>ตรวจสอบองค์ประชุม</a:t>
          </a:r>
          <a:endParaRPr lang="th-TH" sz="3200" b="1" kern="1200" dirty="0">
            <a:latin typeface="TH SarabunIT๙" pitchFamily="34" charset="-34"/>
            <a:cs typeface="TH SarabunIT๙" pitchFamily="34" charset="-34"/>
          </a:endParaRPr>
        </a:p>
      </dsp:txBody>
      <dsp:txXfrm>
        <a:off x="758086" y="2232874"/>
        <a:ext cx="3170062" cy="928723"/>
      </dsp:txXfrm>
    </dsp:sp>
    <dsp:sp modelId="{47585D3A-113D-4F7B-966D-085AA8F4E99B}">
      <dsp:nvSpPr>
        <dsp:cNvPr id="0" name=""/>
        <dsp:cNvSpPr/>
      </dsp:nvSpPr>
      <dsp:spPr>
        <a:xfrm>
          <a:off x="540419" y="894719"/>
          <a:ext cx="217667" cy="29028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02876"/>
              </a:lnTo>
              <a:lnTo>
                <a:pt x="217667" y="290287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D82E54-21E8-4849-83DF-6E6B469A1124}">
      <dsp:nvSpPr>
        <dsp:cNvPr id="0" name=""/>
        <dsp:cNvSpPr/>
      </dsp:nvSpPr>
      <dsp:spPr>
        <a:xfrm>
          <a:off x="758086" y="3384623"/>
          <a:ext cx="3170062" cy="825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4630732"/>
              <a:satOff val="9524"/>
              <a:lumOff val="-728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kern="1200" dirty="0" smtClean="0">
              <a:latin typeface="TH SarabunIT๙" pitchFamily="34" charset="-34"/>
              <a:cs typeface="TH SarabunIT๙" pitchFamily="34" charset="-34"/>
            </a:rPr>
            <a:t>จ่ายเบี้ยประชุม</a:t>
          </a:r>
          <a:endParaRPr lang="th-TH" sz="3200" b="1" kern="1200" dirty="0">
            <a:latin typeface="TH SarabunIT๙" pitchFamily="34" charset="-34"/>
            <a:cs typeface="TH SarabunIT๙" pitchFamily="34" charset="-34"/>
          </a:endParaRPr>
        </a:p>
      </dsp:txBody>
      <dsp:txXfrm>
        <a:off x="758086" y="3384623"/>
        <a:ext cx="3170062" cy="825944"/>
      </dsp:txXfrm>
    </dsp:sp>
    <dsp:sp modelId="{D9A55D97-853E-4DA4-8CCE-5494CB6CA1D3}">
      <dsp:nvSpPr>
        <dsp:cNvPr id="0" name=""/>
        <dsp:cNvSpPr/>
      </dsp:nvSpPr>
      <dsp:spPr>
        <a:xfrm>
          <a:off x="540419" y="894719"/>
          <a:ext cx="217667" cy="39849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84925"/>
              </a:lnTo>
              <a:lnTo>
                <a:pt x="217667" y="398492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05D7D7-5BBC-4153-8AB8-39500C590639}">
      <dsp:nvSpPr>
        <dsp:cNvPr id="0" name=""/>
        <dsp:cNvSpPr/>
      </dsp:nvSpPr>
      <dsp:spPr>
        <a:xfrm>
          <a:off x="758086" y="4433593"/>
          <a:ext cx="3189360" cy="8921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6946097"/>
              <a:satOff val="14286"/>
              <a:lumOff val="-1092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kern="1200" dirty="0" smtClean="0">
              <a:latin typeface="TH SarabunIT๙" pitchFamily="34" charset="-34"/>
              <a:cs typeface="TH SarabunIT๙" pitchFamily="34" charset="-34"/>
            </a:rPr>
            <a:t>ปฏิบัติหน้าที่ฝ่ายเลขานุการ</a:t>
          </a:r>
          <a:endParaRPr lang="th-TH" sz="3200" b="1" kern="1200" dirty="0">
            <a:latin typeface="TH SarabunIT๙" pitchFamily="34" charset="-34"/>
            <a:cs typeface="TH SarabunIT๙" pitchFamily="34" charset="-34"/>
          </a:endParaRPr>
        </a:p>
      </dsp:txBody>
      <dsp:txXfrm>
        <a:off x="758086" y="4433593"/>
        <a:ext cx="3189360" cy="892102"/>
      </dsp:txXfrm>
    </dsp:sp>
    <dsp:sp modelId="{57B734A6-3C4A-4B0F-B228-3C2AEE337E0F}">
      <dsp:nvSpPr>
        <dsp:cNvPr id="0" name=""/>
        <dsp:cNvSpPr/>
      </dsp:nvSpPr>
      <dsp:spPr>
        <a:xfrm>
          <a:off x="3958681" y="2616"/>
          <a:ext cx="2174090" cy="8921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16207560"/>
                <a:satOff val="33334"/>
                <a:lumOff val="-2549"/>
                <a:alphaOff val="0"/>
                <a:shade val="51000"/>
                <a:satMod val="130000"/>
              </a:schemeClr>
            </a:gs>
            <a:gs pos="80000">
              <a:schemeClr val="accent2">
                <a:hueOff val="-16207560"/>
                <a:satOff val="33334"/>
                <a:lumOff val="-2549"/>
                <a:alphaOff val="0"/>
                <a:shade val="93000"/>
                <a:satMod val="130000"/>
              </a:schemeClr>
            </a:gs>
            <a:gs pos="100000">
              <a:schemeClr val="accent2">
                <a:hueOff val="-16207560"/>
                <a:satOff val="33334"/>
                <a:lumOff val="-254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58420" rIns="87630" bIns="58420" numCol="1" spcCol="1270" anchor="ctr" anchorCtr="0">
          <a:noAutofit/>
        </a:bodyPr>
        <a:lstStyle/>
        <a:p>
          <a:pPr lvl="0" algn="ctr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600" b="1" kern="1200" dirty="0" smtClean="0">
              <a:latin typeface="TH SarabunIT๙" pitchFamily="34" charset="-34"/>
              <a:cs typeface="TH SarabunIT๙" pitchFamily="34" charset="-34"/>
            </a:rPr>
            <a:t>หลังประชุม </a:t>
          </a:r>
          <a:endParaRPr lang="th-TH" sz="4600" b="1" kern="1200" dirty="0">
            <a:latin typeface="TH SarabunIT๙" pitchFamily="34" charset="-34"/>
            <a:cs typeface="TH SarabunIT๙" pitchFamily="34" charset="-34"/>
          </a:endParaRPr>
        </a:p>
      </dsp:txBody>
      <dsp:txXfrm>
        <a:off x="3958681" y="2616"/>
        <a:ext cx="2174090" cy="892102"/>
      </dsp:txXfrm>
    </dsp:sp>
    <dsp:sp modelId="{E11182CF-95AB-4557-9687-24032894A410}">
      <dsp:nvSpPr>
        <dsp:cNvPr id="0" name=""/>
        <dsp:cNvSpPr/>
      </dsp:nvSpPr>
      <dsp:spPr>
        <a:xfrm>
          <a:off x="4176090" y="894719"/>
          <a:ext cx="217409" cy="6690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9077"/>
              </a:lnTo>
              <a:lnTo>
                <a:pt x="217409" y="66907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76DDE6-2448-4B65-898E-B1A466DE08A6}">
      <dsp:nvSpPr>
        <dsp:cNvPr id="0" name=""/>
        <dsp:cNvSpPr/>
      </dsp:nvSpPr>
      <dsp:spPr>
        <a:xfrm>
          <a:off x="4393499" y="1117745"/>
          <a:ext cx="3128112" cy="8921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9261464"/>
              <a:satOff val="19048"/>
              <a:lumOff val="-1457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kern="1200" dirty="0" smtClean="0">
              <a:latin typeface="TH SarabunIT๙" pitchFamily="34" charset="-34"/>
              <a:cs typeface="TH SarabunIT๙" pitchFamily="34" charset="-34"/>
            </a:rPr>
            <a:t>ประชุมฝ่ายเลขานุการ</a:t>
          </a:r>
          <a:endParaRPr lang="th-TH" sz="3200" b="1" kern="1200" dirty="0">
            <a:latin typeface="TH SarabunIT๙" pitchFamily="34" charset="-34"/>
            <a:cs typeface="TH SarabunIT๙" pitchFamily="34" charset="-34"/>
          </a:endParaRPr>
        </a:p>
      </dsp:txBody>
      <dsp:txXfrm>
        <a:off x="4393499" y="1117745"/>
        <a:ext cx="3128112" cy="892102"/>
      </dsp:txXfrm>
    </dsp:sp>
    <dsp:sp modelId="{BE3DEA7E-D43C-4236-AB9B-9BF431B32F77}">
      <dsp:nvSpPr>
        <dsp:cNvPr id="0" name=""/>
        <dsp:cNvSpPr/>
      </dsp:nvSpPr>
      <dsp:spPr>
        <a:xfrm>
          <a:off x="4176090" y="894719"/>
          <a:ext cx="217409" cy="17842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4205"/>
              </a:lnTo>
              <a:lnTo>
                <a:pt x="217409" y="178420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7CE275-901E-4EA8-908D-E243903CA085}">
      <dsp:nvSpPr>
        <dsp:cNvPr id="0" name=""/>
        <dsp:cNvSpPr/>
      </dsp:nvSpPr>
      <dsp:spPr>
        <a:xfrm>
          <a:off x="4393499" y="2232874"/>
          <a:ext cx="3128112" cy="8921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11576830"/>
              <a:satOff val="23810"/>
              <a:lumOff val="-1821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kern="1200" dirty="0" smtClean="0">
              <a:latin typeface="TH SarabunIT๙" pitchFamily="34" charset="-34"/>
              <a:cs typeface="TH SarabunIT๙" pitchFamily="34" charset="-34"/>
            </a:rPr>
            <a:t>แจ้งมติที่ประชุม</a:t>
          </a:r>
          <a:endParaRPr lang="th-TH" sz="3200" b="1" kern="1200" dirty="0">
            <a:latin typeface="TH SarabunIT๙" pitchFamily="34" charset="-34"/>
            <a:cs typeface="TH SarabunIT๙" pitchFamily="34" charset="-34"/>
          </a:endParaRPr>
        </a:p>
      </dsp:txBody>
      <dsp:txXfrm>
        <a:off x="4393499" y="2232874"/>
        <a:ext cx="3128112" cy="892102"/>
      </dsp:txXfrm>
    </dsp:sp>
    <dsp:sp modelId="{F71D2DF1-A4D2-47FF-9ACE-CBC6AA0F1515}">
      <dsp:nvSpPr>
        <dsp:cNvPr id="0" name=""/>
        <dsp:cNvSpPr/>
      </dsp:nvSpPr>
      <dsp:spPr>
        <a:xfrm>
          <a:off x="4176090" y="894719"/>
          <a:ext cx="217409" cy="28993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99334"/>
              </a:lnTo>
              <a:lnTo>
                <a:pt x="217409" y="289933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D71CF7-B5E5-4621-9C1C-28725E39CE56}">
      <dsp:nvSpPr>
        <dsp:cNvPr id="0" name=""/>
        <dsp:cNvSpPr/>
      </dsp:nvSpPr>
      <dsp:spPr>
        <a:xfrm>
          <a:off x="4393499" y="3348002"/>
          <a:ext cx="3141929" cy="8921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13892195"/>
              <a:satOff val="28572"/>
              <a:lumOff val="-2185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kern="1200" dirty="0" smtClean="0">
              <a:latin typeface="TH SarabunIT๙" pitchFamily="34" charset="-34"/>
              <a:cs typeface="TH SarabunIT๙" pitchFamily="34" charset="-34"/>
            </a:rPr>
            <a:t>เคลียร์เอกสารการเงิน</a:t>
          </a:r>
          <a:endParaRPr lang="th-TH" sz="3200" b="1" kern="1200" dirty="0">
            <a:latin typeface="TH SarabunIT๙" pitchFamily="34" charset="-34"/>
            <a:cs typeface="TH SarabunIT๙" pitchFamily="34" charset="-34"/>
          </a:endParaRPr>
        </a:p>
      </dsp:txBody>
      <dsp:txXfrm>
        <a:off x="4393499" y="3348002"/>
        <a:ext cx="3141929" cy="892102"/>
      </dsp:txXfrm>
    </dsp:sp>
    <dsp:sp modelId="{9B3D4F9B-A19A-43CB-91DF-5EEDCF3FEE44}">
      <dsp:nvSpPr>
        <dsp:cNvPr id="0" name=""/>
        <dsp:cNvSpPr/>
      </dsp:nvSpPr>
      <dsp:spPr>
        <a:xfrm>
          <a:off x="4176090" y="894719"/>
          <a:ext cx="217409" cy="39804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80492"/>
              </a:lnTo>
              <a:lnTo>
                <a:pt x="217409" y="398049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18A494-8EFA-4B2E-BE45-F1DA5919AF8C}">
      <dsp:nvSpPr>
        <dsp:cNvPr id="0" name=""/>
        <dsp:cNvSpPr/>
      </dsp:nvSpPr>
      <dsp:spPr>
        <a:xfrm>
          <a:off x="4393499" y="4429160"/>
          <a:ext cx="3128112" cy="8921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16207560"/>
              <a:satOff val="33334"/>
              <a:lumOff val="-2549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kern="1200" dirty="0" smtClean="0">
              <a:latin typeface="TH SarabunIT๙" pitchFamily="34" charset="-34"/>
              <a:cs typeface="TH SarabunIT๙" pitchFamily="34" charset="-34"/>
            </a:rPr>
            <a:t>ทำรายงานการประชุม</a:t>
          </a:r>
          <a:endParaRPr lang="th-TH" sz="3200" b="1" kern="1200" dirty="0">
            <a:latin typeface="TH SarabunIT๙" pitchFamily="34" charset="-34"/>
            <a:cs typeface="TH SarabunIT๙" pitchFamily="34" charset="-34"/>
          </a:endParaRPr>
        </a:p>
      </dsp:txBody>
      <dsp:txXfrm>
        <a:off x="4393499" y="4429160"/>
        <a:ext cx="3128112" cy="892102"/>
      </dsp:txXfrm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06F35C2-F38B-489A-95E9-F473DCEA233B}">
      <dsp:nvSpPr>
        <dsp:cNvPr id="0" name=""/>
        <dsp:cNvSpPr/>
      </dsp:nvSpPr>
      <dsp:spPr>
        <a:xfrm>
          <a:off x="1220535" y="0"/>
          <a:ext cx="4525963" cy="4525963"/>
        </a:xfrm>
        <a:prstGeom prst="triangle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</dsp:sp>
    <dsp:sp modelId="{F117489C-9BAB-4861-A496-E6D67924FE3C}">
      <dsp:nvSpPr>
        <dsp:cNvPr id="0" name=""/>
        <dsp:cNvSpPr/>
      </dsp:nvSpPr>
      <dsp:spPr>
        <a:xfrm>
          <a:off x="3085554" y="704273"/>
          <a:ext cx="3737800" cy="1071380"/>
        </a:xfrm>
        <a:prstGeom prst="round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latin typeface="TH SarabunIT๙" pitchFamily="34" charset="-34"/>
              <a:cs typeface="TH SarabunIT๙" pitchFamily="34" charset="-34"/>
            </a:rPr>
            <a:t>รวบรวมประเด็นความเห็น/มติ</a:t>
          </a:r>
          <a:endParaRPr lang="th-TH" sz="2800" b="1" kern="1200" dirty="0">
            <a:latin typeface="TH SarabunIT๙" pitchFamily="34" charset="-34"/>
            <a:cs typeface="TH SarabunIT๙" pitchFamily="34" charset="-34"/>
          </a:endParaRPr>
        </a:p>
      </dsp:txBody>
      <dsp:txXfrm>
        <a:off x="3085554" y="704273"/>
        <a:ext cx="3737800" cy="1071380"/>
      </dsp:txXfrm>
    </dsp:sp>
    <dsp:sp modelId="{FD8D50AF-8FDF-47F9-801B-97D777CF684E}">
      <dsp:nvSpPr>
        <dsp:cNvPr id="0" name=""/>
        <dsp:cNvSpPr/>
      </dsp:nvSpPr>
      <dsp:spPr>
        <a:xfrm>
          <a:off x="3100881" y="1909575"/>
          <a:ext cx="3707146" cy="1071380"/>
        </a:xfrm>
        <a:prstGeom prst="round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th-TH" sz="2800" b="1" kern="1200" dirty="0" smtClean="0">
              <a:latin typeface="TH SarabunIT๙" pitchFamily="34" charset="-34"/>
              <a:cs typeface="TH SarabunIT๙" pitchFamily="34" charset="-34"/>
            </a:rPr>
            <a:t>ประสานกับผู้เกี่ยวข้อง</a:t>
          </a:r>
          <a:endParaRPr lang="th-TH" sz="2400" b="1" kern="1200" dirty="0" smtClean="0">
            <a:latin typeface="TH SarabunIT๙" pitchFamily="34" charset="-34"/>
            <a:cs typeface="TH SarabunIT๙" pitchFamily="34" charset="-34"/>
          </a:endParaRPr>
        </a:p>
        <a:p>
          <a:pPr marL="228600" lvl="1" indent="-228600" algn="l" defTabSz="889000" rtl="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th-TH" sz="2000" b="1" kern="1200" dirty="0" smtClean="0">
              <a:latin typeface="TH SarabunIT๙" pitchFamily="34" charset="-34"/>
              <a:cs typeface="TH SarabunIT๙" pitchFamily="34" charset="-34"/>
            </a:rPr>
            <a:t>ติดตามผลการดำเนินงาน/ความก้าวหน้า</a:t>
          </a:r>
        </a:p>
      </dsp:txBody>
      <dsp:txXfrm>
        <a:off x="3100881" y="1909575"/>
        <a:ext cx="3707146" cy="1071380"/>
      </dsp:txXfrm>
    </dsp:sp>
    <dsp:sp modelId="{CEF95E36-C351-42FA-966C-50C87306AB4A}">
      <dsp:nvSpPr>
        <dsp:cNvPr id="0" name=""/>
        <dsp:cNvSpPr/>
      </dsp:nvSpPr>
      <dsp:spPr>
        <a:xfrm>
          <a:off x="3100881" y="3114878"/>
          <a:ext cx="3707146" cy="1071380"/>
        </a:xfrm>
        <a:prstGeom prst="round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latin typeface="TH SarabunIT๙" pitchFamily="34" charset="-34"/>
              <a:cs typeface="TH SarabunIT๙" pitchFamily="34" charset="-34"/>
            </a:rPr>
            <a:t>จัดทำสรุปผลการดำเนินงาน</a:t>
          </a:r>
        </a:p>
      </dsp:txBody>
      <dsp:txXfrm>
        <a:off x="3100881" y="3114878"/>
        <a:ext cx="3707146" cy="1071380"/>
      </dsp:txXfrm>
    </dsp:sp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A0EB9AB-F38D-4CAF-8FA8-3C74AA2E984C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4"/>
        </a:solidFill>
        <a:ln w="254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</dsp:sp>
    <dsp:sp modelId="{A282BCBA-4A51-4774-AEE4-DA6ED2B9602D}">
      <dsp:nvSpPr>
        <dsp:cNvPr id="0" name=""/>
        <dsp:cNvSpPr/>
      </dsp:nvSpPr>
      <dsp:spPr>
        <a:xfrm>
          <a:off x="278874" y="1357788"/>
          <a:ext cx="2468880" cy="181038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5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ส่งรายงานการประชุมให้     กรมอนามัย</a:t>
          </a:r>
          <a:endParaRPr lang="th-TH" sz="35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278874" y="1357788"/>
        <a:ext cx="2468880" cy="1810385"/>
      </dsp:txXfrm>
    </dsp:sp>
    <dsp:sp modelId="{1DBBFC27-E825-4597-886E-4557906AB058}">
      <dsp:nvSpPr>
        <dsp:cNvPr id="0" name=""/>
        <dsp:cNvSpPr/>
      </dsp:nvSpPr>
      <dsp:spPr>
        <a:xfrm>
          <a:off x="2880359" y="1357788"/>
          <a:ext cx="2468880" cy="1810385"/>
        </a:xfrm>
        <a:prstGeom prst="roundRect">
          <a:avLst/>
        </a:prstGeom>
        <a:solidFill>
          <a:schemeClr val="accent2">
            <a:hueOff val="-8103780"/>
            <a:satOff val="16667"/>
            <a:lumOff val="-127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5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ศกม.รวบรวม/วิเคราะห์</a:t>
          </a:r>
          <a:endParaRPr lang="th-TH" sz="35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2880359" y="1357788"/>
        <a:ext cx="2468880" cy="1810385"/>
      </dsp:txXfrm>
    </dsp:sp>
    <dsp:sp modelId="{22BEAAB9-4A64-4060-ACA6-A1642581F355}">
      <dsp:nvSpPr>
        <dsp:cNvPr id="0" name=""/>
        <dsp:cNvSpPr/>
      </dsp:nvSpPr>
      <dsp:spPr>
        <a:xfrm>
          <a:off x="5481845" y="1357788"/>
          <a:ext cx="2468880" cy="1810385"/>
        </a:xfrm>
        <a:prstGeom prst="roundRect">
          <a:avLst/>
        </a:prstGeom>
        <a:solidFill>
          <a:schemeClr val="accent2">
            <a:hueOff val="-16207560"/>
            <a:satOff val="33334"/>
            <a:lumOff val="-2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500" b="1" kern="120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เสนอคณะกรรมการสาธารณสุข</a:t>
          </a:r>
          <a:endParaRPr lang="th-TH" sz="35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5481845" y="1357788"/>
        <a:ext cx="2468880" cy="1810385"/>
      </dsp:txXfrm>
    </dsp:sp>
  </dsp:spTree>
</dsp:drawing>
</file>

<file path=ppt/diagrams/drawing1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E411C8E-0E27-4410-95C9-DB82A5CD3506}">
      <dsp:nvSpPr>
        <dsp:cNvPr id="0" name=""/>
        <dsp:cNvSpPr/>
      </dsp:nvSpPr>
      <dsp:spPr>
        <a:xfrm>
          <a:off x="0" y="0"/>
          <a:ext cx="4257691" cy="4257691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E3074CD-6AC5-4722-A270-155ACEDF5C92}">
      <dsp:nvSpPr>
        <dsp:cNvPr id="0" name=""/>
        <dsp:cNvSpPr/>
      </dsp:nvSpPr>
      <dsp:spPr>
        <a:xfrm>
          <a:off x="2128845" y="0"/>
          <a:ext cx="5486416" cy="425769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latin typeface="TH SarabunIT๙" pitchFamily="34" charset="-34"/>
              <a:cs typeface="TH SarabunIT๙" pitchFamily="34" charset="-34"/>
            </a:rPr>
            <a:t>ทำหน้าที่ได้ครบถ้วนหรือไม่ อย่างไร</a:t>
          </a:r>
          <a:endParaRPr lang="th-TH" sz="2800" b="1" kern="1200" dirty="0">
            <a:latin typeface="TH SarabunIT๙" pitchFamily="34" charset="-34"/>
            <a:cs typeface="TH SarabunIT๙" pitchFamily="34" charset="-34"/>
          </a:endParaRPr>
        </a:p>
      </dsp:txBody>
      <dsp:txXfrm>
        <a:off x="2128845" y="0"/>
        <a:ext cx="5486416" cy="681230"/>
      </dsp:txXfrm>
    </dsp:sp>
    <dsp:sp modelId="{B1B683DF-350F-4873-BC42-365190202DF7}">
      <dsp:nvSpPr>
        <dsp:cNvPr id="0" name=""/>
        <dsp:cNvSpPr/>
      </dsp:nvSpPr>
      <dsp:spPr>
        <a:xfrm>
          <a:off x="447057" y="681230"/>
          <a:ext cx="3363576" cy="3363576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5">
                <a:hueOff val="-4513949"/>
                <a:satOff val="11115"/>
                <a:lumOff val="-245"/>
                <a:alphaOff val="0"/>
                <a:shade val="51000"/>
                <a:satMod val="130000"/>
              </a:schemeClr>
            </a:gs>
            <a:gs pos="80000">
              <a:schemeClr val="accent5">
                <a:hueOff val="-4513949"/>
                <a:satOff val="11115"/>
                <a:lumOff val="-245"/>
                <a:alphaOff val="0"/>
                <a:shade val="93000"/>
                <a:satMod val="130000"/>
              </a:schemeClr>
            </a:gs>
            <a:gs pos="100000">
              <a:schemeClr val="accent5">
                <a:hueOff val="-4513949"/>
                <a:satOff val="11115"/>
                <a:lumOff val="-2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7D4E57F-523B-4EEA-8967-66C5C138EAF0}">
      <dsp:nvSpPr>
        <dsp:cNvPr id="0" name=""/>
        <dsp:cNvSpPr/>
      </dsp:nvSpPr>
      <dsp:spPr>
        <a:xfrm>
          <a:off x="2128845" y="681230"/>
          <a:ext cx="5486416" cy="336357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4513949"/>
              <a:satOff val="11115"/>
              <a:lumOff val="-24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latin typeface="TH SarabunIT๙" pitchFamily="34" charset="-34"/>
              <a:cs typeface="TH SarabunIT๙" pitchFamily="34" charset="-34"/>
            </a:rPr>
            <a:t>ผลลัพธ์เป็นอย่างไร</a:t>
          </a:r>
        </a:p>
      </dsp:txBody>
      <dsp:txXfrm>
        <a:off x="2128845" y="681230"/>
        <a:ext cx="5486416" cy="681230"/>
      </dsp:txXfrm>
    </dsp:sp>
    <dsp:sp modelId="{1327A9B9-057F-418A-9256-D0855307D2F4}">
      <dsp:nvSpPr>
        <dsp:cNvPr id="0" name=""/>
        <dsp:cNvSpPr/>
      </dsp:nvSpPr>
      <dsp:spPr>
        <a:xfrm>
          <a:off x="894115" y="1362461"/>
          <a:ext cx="2469461" cy="2469461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5">
                <a:hueOff val="-9027899"/>
                <a:satOff val="22229"/>
                <a:lumOff val="-490"/>
                <a:alphaOff val="0"/>
                <a:shade val="51000"/>
                <a:satMod val="130000"/>
              </a:schemeClr>
            </a:gs>
            <a:gs pos="80000">
              <a:schemeClr val="accent5">
                <a:hueOff val="-9027899"/>
                <a:satOff val="22229"/>
                <a:lumOff val="-490"/>
                <a:alphaOff val="0"/>
                <a:shade val="93000"/>
                <a:satMod val="130000"/>
              </a:schemeClr>
            </a:gs>
            <a:gs pos="100000">
              <a:schemeClr val="accent5">
                <a:hueOff val="-9027899"/>
                <a:satOff val="22229"/>
                <a:lumOff val="-49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013559-8B39-400A-AFF9-B459EA4FA716}">
      <dsp:nvSpPr>
        <dsp:cNvPr id="0" name=""/>
        <dsp:cNvSpPr/>
      </dsp:nvSpPr>
      <dsp:spPr>
        <a:xfrm>
          <a:off x="2128845" y="1362461"/>
          <a:ext cx="5486416" cy="24694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027899"/>
              <a:satOff val="22229"/>
              <a:lumOff val="-49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latin typeface="TH SarabunIT๙" pitchFamily="34" charset="-34"/>
              <a:cs typeface="TH SarabunIT๙" pitchFamily="34" charset="-34"/>
            </a:rPr>
            <a:t>ปัญหาอุปสรรคที่เกิดขึ้น</a:t>
          </a:r>
        </a:p>
      </dsp:txBody>
      <dsp:txXfrm>
        <a:off x="2128845" y="1362461"/>
        <a:ext cx="5486416" cy="681230"/>
      </dsp:txXfrm>
    </dsp:sp>
    <dsp:sp modelId="{1D8A8E8A-E18A-4411-B18C-18D21200BF0B}">
      <dsp:nvSpPr>
        <dsp:cNvPr id="0" name=""/>
        <dsp:cNvSpPr/>
      </dsp:nvSpPr>
      <dsp:spPr>
        <a:xfrm>
          <a:off x="1341172" y="2043692"/>
          <a:ext cx="1575346" cy="1575346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5">
                <a:hueOff val="-13541849"/>
                <a:satOff val="33344"/>
                <a:lumOff val="-735"/>
                <a:alphaOff val="0"/>
                <a:shade val="51000"/>
                <a:satMod val="130000"/>
              </a:schemeClr>
            </a:gs>
            <a:gs pos="80000">
              <a:schemeClr val="accent5">
                <a:hueOff val="-13541849"/>
                <a:satOff val="33344"/>
                <a:lumOff val="-735"/>
                <a:alphaOff val="0"/>
                <a:shade val="93000"/>
                <a:satMod val="130000"/>
              </a:schemeClr>
            </a:gs>
            <a:gs pos="100000">
              <a:schemeClr val="accent5">
                <a:hueOff val="-13541849"/>
                <a:satOff val="33344"/>
                <a:lumOff val="-73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3AC80CD-1B56-484A-875A-E4CA685142EE}">
      <dsp:nvSpPr>
        <dsp:cNvPr id="0" name=""/>
        <dsp:cNvSpPr/>
      </dsp:nvSpPr>
      <dsp:spPr>
        <a:xfrm>
          <a:off x="2128845" y="2043692"/>
          <a:ext cx="5486416" cy="157534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13541849"/>
              <a:satOff val="33344"/>
              <a:lumOff val="-73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latin typeface="TH SarabunIT๙" pitchFamily="34" charset="-34"/>
              <a:cs typeface="TH SarabunIT๙" pitchFamily="34" charset="-34"/>
            </a:rPr>
            <a:t>วิธีจัดการ/แก้ไข</a:t>
          </a:r>
        </a:p>
      </dsp:txBody>
      <dsp:txXfrm>
        <a:off x="2128845" y="2043692"/>
        <a:ext cx="5486416" cy="681230"/>
      </dsp:txXfrm>
    </dsp:sp>
    <dsp:sp modelId="{F73BAC86-BFC3-4B48-8967-80A4E99AC5EB}">
      <dsp:nvSpPr>
        <dsp:cNvPr id="0" name=""/>
        <dsp:cNvSpPr/>
      </dsp:nvSpPr>
      <dsp:spPr>
        <a:xfrm>
          <a:off x="1788230" y="2724922"/>
          <a:ext cx="681230" cy="68123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5">
                <a:hueOff val="-18055798"/>
                <a:satOff val="44459"/>
                <a:lumOff val="-980"/>
                <a:alphaOff val="0"/>
                <a:shade val="51000"/>
                <a:satMod val="130000"/>
              </a:schemeClr>
            </a:gs>
            <a:gs pos="80000">
              <a:schemeClr val="accent5">
                <a:hueOff val="-18055798"/>
                <a:satOff val="44459"/>
                <a:lumOff val="-980"/>
                <a:alphaOff val="0"/>
                <a:shade val="93000"/>
                <a:satMod val="130000"/>
              </a:schemeClr>
            </a:gs>
            <a:gs pos="100000">
              <a:schemeClr val="accent5">
                <a:hueOff val="-18055798"/>
                <a:satOff val="44459"/>
                <a:lumOff val="-98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BA68F2F-E057-41CC-B0D8-5939D6D7397C}">
      <dsp:nvSpPr>
        <dsp:cNvPr id="0" name=""/>
        <dsp:cNvSpPr/>
      </dsp:nvSpPr>
      <dsp:spPr>
        <a:xfrm>
          <a:off x="2128845" y="2686058"/>
          <a:ext cx="5486416" cy="6812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18055798"/>
              <a:satOff val="44459"/>
              <a:lumOff val="-98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latin typeface="TH SarabunIT๙" pitchFamily="34" charset="-34"/>
              <a:cs typeface="TH SarabunIT๙" pitchFamily="34" charset="-34"/>
            </a:rPr>
            <a:t>ต้องการให้สนับสนุนในด้านใด</a:t>
          </a:r>
        </a:p>
      </dsp:txBody>
      <dsp:txXfrm>
        <a:off x="2128845" y="2686058"/>
        <a:ext cx="5486416" cy="681230"/>
      </dsp:txXfrm>
    </dsp:sp>
  </dsp:spTree>
</dsp:drawing>
</file>

<file path=ppt/diagrams/drawing1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E7A70BF-F4D9-4924-8AD2-D2BD17A07F4D}">
      <dsp:nvSpPr>
        <dsp:cNvPr id="0" name=""/>
        <dsp:cNvSpPr/>
      </dsp:nvSpPr>
      <dsp:spPr>
        <a:xfrm>
          <a:off x="1004" y="0"/>
          <a:ext cx="2611933" cy="45259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6500" b="1" kern="1200" dirty="0" smtClean="0">
              <a:latin typeface="TH SarabunIT๙" pitchFamily="34" charset="-34"/>
              <a:cs typeface="TH SarabunIT๙" pitchFamily="34" charset="-34"/>
            </a:rPr>
            <a:t>คน</a:t>
          </a:r>
          <a:r>
            <a:rPr lang="th-TH" sz="6500" kern="1200" dirty="0" smtClean="0">
              <a:latin typeface="TH SarabunIT๙" pitchFamily="34" charset="-34"/>
              <a:cs typeface="TH SarabunIT๙" pitchFamily="34" charset="-34"/>
            </a:rPr>
            <a:t> </a:t>
          </a:r>
        </a:p>
      </dsp:txBody>
      <dsp:txXfrm>
        <a:off x="1004" y="0"/>
        <a:ext cx="2611933" cy="1357788"/>
      </dsp:txXfrm>
    </dsp:sp>
    <dsp:sp modelId="{33A65E6B-9ECA-4938-94EB-46B2B5593906}">
      <dsp:nvSpPr>
        <dsp:cNvPr id="0" name=""/>
        <dsp:cNvSpPr/>
      </dsp:nvSpPr>
      <dsp:spPr>
        <a:xfrm>
          <a:off x="262197" y="1357788"/>
          <a:ext cx="2089546" cy="29418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80" tIns="60960" rIns="81280" bIns="60960" numCol="1" spcCol="1270" anchor="t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ศักยภาพ</a:t>
          </a:r>
        </a:p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400" b="1" kern="120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วิชาการ</a:t>
          </a:r>
          <a:endParaRPr lang="th-TH" sz="2400" b="1" kern="1200" dirty="0" smtClean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400" b="1" kern="120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กฎหมาย</a:t>
          </a:r>
          <a:endParaRPr lang="th-TH" sz="2400" b="1" kern="1200" dirty="0" smtClean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400" b="1" kern="120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การบริหารจัดการ</a:t>
          </a:r>
          <a:endParaRPr lang="th-TH" sz="2400" b="1" kern="1200" dirty="0" smtClean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262197" y="1357788"/>
        <a:ext cx="2089546" cy="2941875"/>
      </dsp:txXfrm>
    </dsp:sp>
    <dsp:sp modelId="{03604011-975D-4851-8BCC-AE6D911B15FE}">
      <dsp:nvSpPr>
        <dsp:cNvPr id="0" name=""/>
        <dsp:cNvSpPr/>
      </dsp:nvSpPr>
      <dsp:spPr>
        <a:xfrm>
          <a:off x="2808833" y="0"/>
          <a:ext cx="2611933" cy="45259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6500" b="1" kern="1200" dirty="0" smtClean="0">
              <a:latin typeface="TH SarabunIT๙" pitchFamily="34" charset="-34"/>
              <a:cs typeface="TH SarabunIT๙" pitchFamily="34" charset="-34"/>
            </a:rPr>
            <a:t>เงิน</a:t>
          </a:r>
          <a:r>
            <a:rPr lang="th-TH" sz="6500" kern="1200" dirty="0" smtClean="0">
              <a:latin typeface="TH SarabunIT๙" pitchFamily="34" charset="-34"/>
              <a:cs typeface="TH SarabunIT๙" pitchFamily="34" charset="-34"/>
            </a:rPr>
            <a:t> </a:t>
          </a:r>
          <a:endParaRPr lang="th-TH" sz="6500" kern="1200" dirty="0">
            <a:latin typeface="TH SarabunIT๙" pitchFamily="34" charset="-34"/>
            <a:cs typeface="TH SarabunIT๙" pitchFamily="34" charset="-34"/>
          </a:endParaRPr>
        </a:p>
      </dsp:txBody>
      <dsp:txXfrm>
        <a:off x="2808833" y="0"/>
        <a:ext cx="2611933" cy="1357788"/>
      </dsp:txXfrm>
    </dsp:sp>
    <dsp:sp modelId="{373ACDD7-8401-4233-B34A-54E72C2FD11F}">
      <dsp:nvSpPr>
        <dsp:cNvPr id="0" name=""/>
        <dsp:cNvSpPr/>
      </dsp:nvSpPr>
      <dsp:spPr>
        <a:xfrm>
          <a:off x="3070026" y="1359114"/>
          <a:ext cx="2089546" cy="136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4308971"/>
                <a:satOff val="-10901"/>
                <a:lumOff val="490"/>
                <a:alphaOff val="0"/>
                <a:shade val="51000"/>
                <a:satMod val="130000"/>
              </a:schemeClr>
            </a:gs>
            <a:gs pos="80000">
              <a:schemeClr val="accent4">
                <a:hueOff val="4308971"/>
                <a:satOff val="-10901"/>
                <a:lumOff val="490"/>
                <a:alphaOff val="0"/>
                <a:shade val="93000"/>
                <a:satMod val="130000"/>
              </a:schemeClr>
            </a:gs>
            <a:gs pos="100000">
              <a:schemeClr val="accent4">
                <a:hueOff val="4308971"/>
                <a:satOff val="-10901"/>
                <a:lumOff val="49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ค่าใช้จ่ายการประชุม</a:t>
          </a:r>
          <a:endParaRPr lang="th-TH" sz="28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3070026" y="1359114"/>
        <a:ext cx="2089546" cy="1364639"/>
      </dsp:txXfrm>
    </dsp:sp>
    <dsp:sp modelId="{6548C82C-8938-477C-9E78-E036A81C6DC8}">
      <dsp:nvSpPr>
        <dsp:cNvPr id="0" name=""/>
        <dsp:cNvSpPr/>
      </dsp:nvSpPr>
      <dsp:spPr>
        <a:xfrm>
          <a:off x="3070026" y="2933699"/>
          <a:ext cx="2089546" cy="136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8617942"/>
                <a:satOff val="-21801"/>
                <a:lumOff val="980"/>
                <a:alphaOff val="0"/>
                <a:shade val="51000"/>
                <a:satMod val="130000"/>
              </a:schemeClr>
            </a:gs>
            <a:gs pos="80000">
              <a:schemeClr val="accent4">
                <a:hueOff val="8617942"/>
                <a:satOff val="-21801"/>
                <a:lumOff val="980"/>
                <a:alphaOff val="0"/>
                <a:shade val="93000"/>
                <a:satMod val="130000"/>
              </a:schemeClr>
            </a:gs>
            <a:gs pos="100000">
              <a:schemeClr val="accent4">
                <a:hueOff val="8617942"/>
                <a:satOff val="-21801"/>
                <a:lumOff val="98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ค่าใช้จ่ายการเข้าร่วมฝึกอบรม</a:t>
          </a:r>
          <a:endParaRPr lang="th-TH" sz="28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3070026" y="2933699"/>
        <a:ext cx="2089546" cy="1364639"/>
      </dsp:txXfrm>
    </dsp:sp>
    <dsp:sp modelId="{06D22453-A67C-48A2-8893-2E129E15EEF0}">
      <dsp:nvSpPr>
        <dsp:cNvPr id="0" name=""/>
        <dsp:cNvSpPr/>
      </dsp:nvSpPr>
      <dsp:spPr>
        <a:xfrm>
          <a:off x="5617666" y="0"/>
          <a:ext cx="2611933" cy="45259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6500" b="1" kern="1200" dirty="0" smtClean="0">
              <a:latin typeface="TH SarabunIT๙" pitchFamily="34" charset="-34"/>
              <a:cs typeface="TH SarabunIT๙" pitchFamily="34" charset="-34"/>
            </a:rPr>
            <a:t>ของ</a:t>
          </a:r>
          <a:endParaRPr lang="th-TH" sz="6500" b="1" kern="1200" dirty="0">
            <a:latin typeface="TH SarabunIT๙" pitchFamily="34" charset="-34"/>
            <a:cs typeface="TH SarabunIT๙" pitchFamily="34" charset="-34"/>
          </a:endParaRPr>
        </a:p>
      </dsp:txBody>
      <dsp:txXfrm>
        <a:off x="5617666" y="0"/>
        <a:ext cx="2611933" cy="1357788"/>
      </dsp:txXfrm>
    </dsp:sp>
    <dsp:sp modelId="{91279F8E-308C-4506-8F82-D13B5D2E984E}">
      <dsp:nvSpPr>
        <dsp:cNvPr id="0" name=""/>
        <dsp:cNvSpPr/>
      </dsp:nvSpPr>
      <dsp:spPr>
        <a:xfrm>
          <a:off x="5877855" y="1359114"/>
          <a:ext cx="2089546" cy="136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12926913"/>
                <a:satOff val="-32702"/>
                <a:lumOff val="1470"/>
                <a:alphaOff val="0"/>
                <a:shade val="51000"/>
                <a:satMod val="130000"/>
              </a:schemeClr>
            </a:gs>
            <a:gs pos="80000">
              <a:schemeClr val="accent4">
                <a:hueOff val="12926913"/>
                <a:satOff val="-32702"/>
                <a:lumOff val="1470"/>
                <a:alphaOff val="0"/>
                <a:shade val="93000"/>
                <a:satMod val="130000"/>
              </a:schemeClr>
            </a:gs>
            <a:gs pos="100000">
              <a:schemeClr val="accent4">
                <a:hueOff val="12926913"/>
                <a:satOff val="-32702"/>
                <a:lumOff val="147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เอกสาร</a:t>
          </a:r>
          <a:endParaRPr lang="th-TH" sz="28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000" b="1" kern="120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คู่มือวิชาการ</a:t>
          </a:r>
          <a:endParaRPr lang="th-TH" sz="20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000" b="1" kern="120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คู่มือกฎหมาย</a:t>
          </a:r>
          <a:endParaRPr lang="th-TH" sz="20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5877855" y="1359114"/>
        <a:ext cx="2089546" cy="1364639"/>
      </dsp:txXfrm>
    </dsp:sp>
    <dsp:sp modelId="{C535C779-973D-4965-8E10-BC7E39C772CC}">
      <dsp:nvSpPr>
        <dsp:cNvPr id="0" name=""/>
        <dsp:cNvSpPr/>
      </dsp:nvSpPr>
      <dsp:spPr>
        <a:xfrm>
          <a:off x="5877855" y="2933699"/>
          <a:ext cx="2089546" cy="136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17235884"/>
                <a:satOff val="-43603"/>
                <a:lumOff val="1960"/>
                <a:alphaOff val="0"/>
                <a:shade val="51000"/>
                <a:satMod val="130000"/>
              </a:schemeClr>
            </a:gs>
            <a:gs pos="80000">
              <a:schemeClr val="accent4">
                <a:hueOff val="17235884"/>
                <a:satOff val="-43603"/>
                <a:lumOff val="1960"/>
                <a:alphaOff val="0"/>
                <a:shade val="93000"/>
                <a:satMod val="130000"/>
              </a:schemeClr>
            </a:gs>
            <a:gs pos="100000">
              <a:schemeClr val="accent4">
                <a:hueOff val="17235884"/>
                <a:satOff val="-43603"/>
                <a:lumOff val="196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วัสดุอุปกรณ์</a:t>
          </a:r>
          <a:endParaRPr lang="th-TH" sz="28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000" b="1" kern="120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ชุดทดสอบ</a:t>
          </a:r>
          <a:endParaRPr lang="th-TH" sz="20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000" b="1" kern="120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สื่อเสริมความรู้</a:t>
          </a:r>
          <a:endParaRPr lang="th-TH" sz="20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5877855" y="2933699"/>
        <a:ext cx="2089546" cy="136463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5E4EE82-D6EC-4912-9DAC-1A83894CC57B}">
      <dsp:nvSpPr>
        <dsp:cNvPr id="0" name=""/>
        <dsp:cNvSpPr/>
      </dsp:nvSpPr>
      <dsp:spPr>
        <a:xfrm>
          <a:off x="0" y="0"/>
          <a:ext cx="2043131" cy="2043131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777E10-C6FF-4C67-93D1-C803EDC3B72F}">
      <dsp:nvSpPr>
        <dsp:cNvPr id="0" name=""/>
        <dsp:cNvSpPr/>
      </dsp:nvSpPr>
      <dsp:spPr>
        <a:xfrm>
          <a:off x="1021565" y="0"/>
          <a:ext cx="3836218" cy="204313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400" b="1" kern="1200" dirty="0" smtClean="0">
              <a:latin typeface="TH SarabunIT๙" pitchFamily="34" charset="-34"/>
              <a:cs typeface="TH SarabunIT๙" pitchFamily="34" charset="-34"/>
            </a:rPr>
            <a:t>นายสุพจน์  อาลีอุสมาน</a:t>
          </a:r>
          <a:endParaRPr lang="th-TH" sz="2400" b="1" kern="1200" dirty="0">
            <a:latin typeface="TH SarabunIT๙" pitchFamily="34" charset="-34"/>
            <a:cs typeface="TH SarabunIT๙" pitchFamily="34" charset="-34"/>
          </a:endParaRPr>
        </a:p>
      </dsp:txBody>
      <dsp:txXfrm>
        <a:off x="1021565" y="0"/>
        <a:ext cx="3836218" cy="612940"/>
      </dsp:txXfrm>
    </dsp:sp>
    <dsp:sp modelId="{15F4BEFD-61F7-46CB-A14E-BCAD16EB2E11}">
      <dsp:nvSpPr>
        <dsp:cNvPr id="0" name=""/>
        <dsp:cNvSpPr/>
      </dsp:nvSpPr>
      <dsp:spPr>
        <a:xfrm>
          <a:off x="357548" y="612940"/>
          <a:ext cx="1328033" cy="1328033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9027899"/>
            <a:satOff val="22229"/>
            <a:lumOff val="-49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74256D-99BA-470E-B5EF-285B7561980F}">
      <dsp:nvSpPr>
        <dsp:cNvPr id="0" name=""/>
        <dsp:cNvSpPr/>
      </dsp:nvSpPr>
      <dsp:spPr>
        <a:xfrm>
          <a:off x="1021565" y="612940"/>
          <a:ext cx="3836218" cy="13280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027899"/>
              <a:satOff val="22229"/>
              <a:lumOff val="-4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400" b="1" kern="1200" dirty="0" smtClean="0">
              <a:latin typeface="TH SarabunIT๙" pitchFamily="34" charset="-34"/>
              <a:cs typeface="TH SarabunIT๙" pitchFamily="34" charset="-34"/>
            </a:rPr>
            <a:t>กลุ่มเลขานุการกิจคณะกรรมการสาธารณสุข</a:t>
          </a:r>
          <a:endParaRPr lang="th-TH" sz="2400" b="1" kern="1200" dirty="0">
            <a:latin typeface="TH SarabunIT๙" pitchFamily="34" charset="-34"/>
            <a:cs typeface="TH SarabunIT๙" pitchFamily="34" charset="-34"/>
          </a:endParaRPr>
        </a:p>
      </dsp:txBody>
      <dsp:txXfrm>
        <a:off x="1021565" y="612940"/>
        <a:ext cx="3836218" cy="612938"/>
      </dsp:txXfrm>
    </dsp:sp>
    <dsp:sp modelId="{B1578C29-64CD-4F2F-A5E5-DEB3076F4609}">
      <dsp:nvSpPr>
        <dsp:cNvPr id="0" name=""/>
        <dsp:cNvSpPr/>
      </dsp:nvSpPr>
      <dsp:spPr>
        <a:xfrm>
          <a:off x="715096" y="1225879"/>
          <a:ext cx="612938" cy="612938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18055798"/>
            <a:satOff val="44459"/>
            <a:lumOff val="-98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982BAA-5D59-4505-B385-1913D6BD0B20}">
      <dsp:nvSpPr>
        <dsp:cNvPr id="0" name=""/>
        <dsp:cNvSpPr/>
      </dsp:nvSpPr>
      <dsp:spPr>
        <a:xfrm>
          <a:off x="1021565" y="1225879"/>
          <a:ext cx="3836218" cy="6129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18055798"/>
              <a:satOff val="44459"/>
              <a:lumOff val="-98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 smtClean="0">
              <a:latin typeface="TH SarabunIT๙" pitchFamily="34" charset="-34"/>
              <a:cs typeface="TH SarabunIT๙" pitchFamily="34" charset="-34"/>
            </a:rPr>
            <a:t>ศูนย์บริหารกฎหมายสาธารณสุข  กรมอนามัย</a:t>
          </a:r>
          <a:endParaRPr lang="th-TH" sz="2000" b="1" kern="1200" dirty="0">
            <a:latin typeface="TH SarabunIT๙" pitchFamily="34" charset="-34"/>
            <a:cs typeface="TH SarabunIT๙" pitchFamily="34" charset="-34"/>
          </a:endParaRPr>
        </a:p>
      </dsp:txBody>
      <dsp:txXfrm>
        <a:off x="1021565" y="1225879"/>
        <a:ext cx="3836218" cy="612938"/>
      </dsp:txXfrm>
    </dsp:sp>
  </dsp:spTree>
</dsp:drawing>
</file>

<file path=ppt/diagrams/drawing2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4BE835F-DF7D-4CBD-A72B-CFBBB3C8ECCB}">
      <dsp:nvSpPr>
        <dsp:cNvPr id="0" name=""/>
        <dsp:cNvSpPr/>
      </dsp:nvSpPr>
      <dsp:spPr>
        <a:xfrm rot="10800000">
          <a:off x="1664207" y="0"/>
          <a:ext cx="5472684" cy="114300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4031" tIns="209550" rIns="391160" bIns="209550" numCol="1" spcCol="1270" anchor="ctr" anchorCtr="0">
          <a:noAutofit/>
        </a:bodyPr>
        <a:lstStyle/>
        <a:p>
          <a:pPr lvl="0" algn="ctr" defTabSz="2444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55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ขอบเขตการบรรยาย</a:t>
          </a:r>
          <a:endParaRPr lang="th-TH" sz="55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 rot="10800000">
        <a:off x="1664207" y="0"/>
        <a:ext cx="5472684" cy="1143000"/>
      </dsp:txXfrm>
    </dsp:sp>
    <dsp:sp modelId="{FC77ACD4-1FFB-4763-B839-6A7A8D9D7486}">
      <dsp:nvSpPr>
        <dsp:cNvPr id="0" name=""/>
        <dsp:cNvSpPr/>
      </dsp:nvSpPr>
      <dsp:spPr>
        <a:xfrm>
          <a:off x="1092707" y="0"/>
          <a:ext cx="1143000" cy="1143000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32818B9-C955-4AF4-9A26-DDE968E5C48C}">
      <dsp:nvSpPr>
        <dsp:cNvPr id="0" name=""/>
        <dsp:cNvSpPr/>
      </dsp:nvSpPr>
      <dsp:spPr>
        <a:xfrm>
          <a:off x="114276" y="42838"/>
          <a:ext cx="1494829" cy="21524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บทบาท หน้าที่</a:t>
          </a:r>
          <a:endParaRPr lang="th-TH" sz="32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114276" y="42838"/>
        <a:ext cx="1494829" cy="2152484"/>
      </dsp:txXfrm>
    </dsp:sp>
    <dsp:sp modelId="{B10687CE-38E5-4B8A-B53C-14882FB108B9}">
      <dsp:nvSpPr>
        <dsp:cNvPr id="0" name=""/>
        <dsp:cNvSpPr/>
      </dsp:nvSpPr>
      <dsp:spPr>
        <a:xfrm>
          <a:off x="1860218" y="42850"/>
          <a:ext cx="4735620" cy="21524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kern="120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ขั้นตอนการดำเนินงาน</a:t>
          </a:r>
          <a:endParaRPr lang="th-TH" sz="32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1860218" y="42850"/>
        <a:ext cx="4735620" cy="2152484"/>
      </dsp:txXfrm>
    </dsp:sp>
    <dsp:sp modelId="{B0928941-F12E-4E22-A18B-A1394A6A24C4}">
      <dsp:nvSpPr>
        <dsp:cNvPr id="0" name=""/>
        <dsp:cNvSpPr/>
      </dsp:nvSpPr>
      <dsp:spPr>
        <a:xfrm>
          <a:off x="1746989" y="2372570"/>
          <a:ext cx="1494829" cy="21524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เตรียมการ</a:t>
          </a:r>
          <a:endParaRPr lang="th-TH" sz="28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1746989" y="2372570"/>
        <a:ext cx="1494829" cy="2152484"/>
      </dsp:txXfrm>
    </dsp:sp>
    <dsp:sp modelId="{85A4C93E-DDD3-4746-BBCE-AA69CD93FD7F}">
      <dsp:nvSpPr>
        <dsp:cNvPr id="0" name=""/>
        <dsp:cNvSpPr/>
      </dsp:nvSpPr>
      <dsp:spPr>
        <a:xfrm>
          <a:off x="3367385" y="2372570"/>
          <a:ext cx="1494829" cy="21524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ดำเนินการ</a:t>
          </a:r>
          <a:endParaRPr lang="th-TH" sz="28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3367385" y="2372570"/>
        <a:ext cx="1494829" cy="2152484"/>
      </dsp:txXfrm>
    </dsp:sp>
    <dsp:sp modelId="{9855EC47-8513-4773-B188-20F579826B9A}">
      <dsp:nvSpPr>
        <dsp:cNvPr id="0" name=""/>
        <dsp:cNvSpPr/>
      </dsp:nvSpPr>
      <dsp:spPr>
        <a:xfrm>
          <a:off x="4987780" y="2372570"/>
          <a:ext cx="1494829" cy="21524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สรุปผล</a:t>
          </a:r>
          <a:endParaRPr lang="th-TH" sz="28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4987780" y="2372570"/>
        <a:ext cx="1494829" cy="2152484"/>
      </dsp:txXfrm>
    </dsp:sp>
    <dsp:sp modelId="{0BE59502-C54F-4A5B-ADB3-D9742D15C00A}">
      <dsp:nvSpPr>
        <dsp:cNvPr id="0" name=""/>
        <dsp:cNvSpPr/>
      </dsp:nvSpPr>
      <dsp:spPr>
        <a:xfrm>
          <a:off x="6733741" y="908"/>
          <a:ext cx="1494829" cy="21524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kern="120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การสนับสนุน</a:t>
          </a:r>
          <a:endParaRPr lang="th-TH" sz="32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6733741" y="908"/>
        <a:ext cx="1494829" cy="215248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AFB89C7-69E4-445E-9480-E8C614AE1078}">
      <dsp:nvSpPr>
        <dsp:cNvPr id="0" name=""/>
        <dsp:cNvSpPr/>
      </dsp:nvSpPr>
      <dsp:spPr>
        <a:xfrm rot="10800000">
          <a:off x="1664207" y="0"/>
          <a:ext cx="5472684" cy="1143000"/>
        </a:xfrm>
        <a:prstGeom prst="homePlat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4031" tIns="182880" rIns="341376" bIns="1828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8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ลักษณะของเลขานุการที่ดี</a:t>
          </a:r>
          <a:endParaRPr lang="th-TH" sz="48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 rot="10800000">
        <a:off x="1664207" y="0"/>
        <a:ext cx="5472684" cy="1143000"/>
      </dsp:txXfrm>
    </dsp:sp>
    <dsp:sp modelId="{26F08EF9-E25A-4BE0-9F43-1DBBD5CBA45E}">
      <dsp:nvSpPr>
        <dsp:cNvPr id="0" name=""/>
        <dsp:cNvSpPr/>
      </dsp:nvSpPr>
      <dsp:spPr>
        <a:xfrm>
          <a:off x="1092707" y="0"/>
          <a:ext cx="1143000" cy="1143000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E0A7CC7-56B4-4A0C-BB37-E5AF7797CE21}">
      <dsp:nvSpPr>
        <dsp:cNvPr id="0" name=""/>
        <dsp:cNvSpPr/>
      </dsp:nvSpPr>
      <dsp:spPr>
        <a:xfrm>
          <a:off x="2757476" y="1732411"/>
          <a:ext cx="1600243" cy="1482300"/>
        </a:xfrm>
        <a:prstGeom prst="ellipse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u="sng" kern="1200" dirty="0" smtClean="0">
              <a:latin typeface="TH SarabunIT๙" pitchFamily="34" charset="-34"/>
              <a:cs typeface="TH SarabunIT๙" pitchFamily="34" charset="-34"/>
            </a:rPr>
            <a:t>SECRETARY</a:t>
          </a:r>
          <a:endParaRPr lang="th-TH" sz="2400" b="1" u="sng" kern="1200" dirty="0">
            <a:latin typeface="TH SarabunIT๙" pitchFamily="34" charset="-34"/>
            <a:cs typeface="TH SarabunIT๙" pitchFamily="34" charset="-34"/>
          </a:endParaRPr>
        </a:p>
      </dsp:txBody>
      <dsp:txXfrm>
        <a:off x="2757476" y="1732411"/>
        <a:ext cx="1600243" cy="1482300"/>
      </dsp:txXfrm>
    </dsp:sp>
    <dsp:sp modelId="{FF64B981-12BF-468F-BA20-B7F82AF93AB1}">
      <dsp:nvSpPr>
        <dsp:cNvPr id="0" name=""/>
        <dsp:cNvSpPr/>
      </dsp:nvSpPr>
      <dsp:spPr>
        <a:xfrm rot="16090296">
          <a:off x="3174455" y="1371526"/>
          <a:ext cx="696755" cy="26015"/>
        </a:xfrm>
        <a:custGeom>
          <a:avLst/>
          <a:gdLst/>
          <a:ahLst/>
          <a:cxnLst/>
          <a:rect l="0" t="0" r="0" b="0"/>
          <a:pathLst>
            <a:path>
              <a:moveTo>
                <a:pt x="0" y="13007"/>
              </a:moveTo>
              <a:lnTo>
                <a:pt x="696755" y="13007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500" kern="1200"/>
        </a:p>
      </dsp:txBody>
      <dsp:txXfrm rot="16090296">
        <a:off x="3505414" y="1367115"/>
        <a:ext cx="34837" cy="34837"/>
      </dsp:txXfrm>
    </dsp:sp>
    <dsp:sp modelId="{74074CC8-5620-4454-8090-55C3E9A3A79F}">
      <dsp:nvSpPr>
        <dsp:cNvPr id="0" name=""/>
        <dsp:cNvSpPr/>
      </dsp:nvSpPr>
      <dsp:spPr>
        <a:xfrm>
          <a:off x="2772413" y="-217"/>
          <a:ext cx="1445525" cy="1036687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u="sng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S</a:t>
          </a:r>
          <a:r>
            <a:rPr lang="en-US" sz="20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ense</a:t>
          </a:r>
          <a:endParaRPr lang="th-TH" sz="20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2772413" y="-217"/>
        <a:ext cx="1445525" cy="1036687"/>
      </dsp:txXfrm>
    </dsp:sp>
    <dsp:sp modelId="{7F54FBF9-ACFF-4C70-A15B-AAEDB55FA4B0}">
      <dsp:nvSpPr>
        <dsp:cNvPr id="0" name=""/>
        <dsp:cNvSpPr/>
      </dsp:nvSpPr>
      <dsp:spPr>
        <a:xfrm rot="18808920">
          <a:off x="3984711" y="1668872"/>
          <a:ext cx="647384" cy="26015"/>
        </a:xfrm>
        <a:custGeom>
          <a:avLst/>
          <a:gdLst/>
          <a:ahLst/>
          <a:cxnLst/>
          <a:rect l="0" t="0" r="0" b="0"/>
          <a:pathLst>
            <a:path>
              <a:moveTo>
                <a:pt x="0" y="13007"/>
              </a:moveTo>
              <a:lnTo>
                <a:pt x="647384" y="13007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500" kern="1200"/>
        </a:p>
      </dsp:txBody>
      <dsp:txXfrm rot="18808920">
        <a:off x="4292218" y="1665695"/>
        <a:ext cx="32369" cy="32369"/>
      </dsp:txXfrm>
    </dsp:sp>
    <dsp:sp modelId="{EB915788-8496-4886-B045-9C0641A27D52}">
      <dsp:nvSpPr>
        <dsp:cNvPr id="0" name=""/>
        <dsp:cNvSpPr/>
      </dsp:nvSpPr>
      <dsp:spPr>
        <a:xfrm>
          <a:off x="4214856" y="500063"/>
          <a:ext cx="1445525" cy="1036687"/>
        </a:xfrm>
        <a:prstGeom prst="ellipse">
          <a:avLst/>
        </a:prstGeom>
        <a:gradFill rotWithShape="0">
          <a:gsLst>
            <a:gs pos="0">
              <a:schemeClr val="accent5">
                <a:hueOff val="-2256975"/>
                <a:satOff val="5557"/>
                <a:lumOff val="-123"/>
                <a:alphaOff val="0"/>
                <a:shade val="51000"/>
                <a:satMod val="130000"/>
              </a:schemeClr>
            </a:gs>
            <a:gs pos="80000">
              <a:schemeClr val="accent5">
                <a:hueOff val="-2256975"/>
                <a:satOff val="5557"/>
                <a:lumOff val="-123"/>
                <a:alphaOff val="0"/>
                <a:shade val="93000"/>
                <a:satMod val="130000"/>
              </a:schemeClr>
            </a:gs>
            <a:gs pos="100000">
              <a:schemeClr val="accent5">
                <a:hueOff val="-2256975"/>
                <a:satOff val="5557"/>
                <a:lumOff val="-12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u="sng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E</a:t>
          </a:r>
          <a:r>
            <a:rPr lang="en-US" sz="20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fficiency</a:t>
          </a:r>
          <a:endParaRPr lang="th-TH" sz="20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4214856" y="500063"/>
        <a:ext cx="1445525" cy="1036687"/>
      </dsp:txXfrm>
    </dsp:sp>
    <dsp:sp modelId="{C96D5013-FE68-4E7D-AB1F-83A8058DC242}">
      <dsp:nvSpPr>
        <dsp:cNvPr id="0" name=""/>
        <dsp:cNvSpPr/>
      </dsp:nvSpPr>
      <dsp:spPr>
        <a:xfrm rot="20837604">
          <a:off x="4330042" y="2240569"/>
          <a:ext cx="406352" cy="26015"/>
        </a:xfrm>
        <a:custGeom>
          <a:avLst/>
          <a:gdLst/>
          <a:ahLst/>
          <a:cxnLst/>
          <a:rect l="0" t="0" r="0" b="0"/>
          <a:pathLst>
            <a:path>
              <a:moveTo>
                <a:pt x="0" y="13007"/>
              </a:moveTo>
              <a:lnTo>
                <a:pt x="406352" y="13007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500" kern="1200"/>
        </a:p>
      </dsp:txBody>
      <dsp:txXfrm rot="20837604">
        <a:off x="4523060" y="2243418"/>
        <a:ext cx="20317" cy="20317"/>
      </dsp:txXfrm>
    </dsp:sp>
    <dsp:sp modelId="{6819045F-7881-4F90-A33B-C4870CC76223}">
      <dsp:nvSpPr>
        <dsp:cNvPr id="0" name=""/>
        <dsp:cNvSpPr/>
      </dsp:nvSpPr>
      <dsp:spPr>
        <a:xfrm>
          <a:off x="4698144" y="1535077"/>
          <a:ext cx="1445525" cy="1036687"/>
        </a:xfrm>
        <a:prstGeom prst="ellipse">
          <a:avLst/>
        </a:prstGeom>
        <a:gradFill rotWithShape="0">
          <a:gsLst>
            <a:gs pos="0">
              <a:schemeClr val="accent5">
                <a:hueOff val="-4513949"/>
                <a:satOff val="11115"/>
                <a:lumOff val="-245"/>
                <a:alphaOff val="0"/>
                <a:shade val="51000"/>
                <a:satMod val="130000"/>
              </a:schemeClr>
            </a:gs>
            <a:gs pos="80000">
              <a:schemeClr val="accent5">
                <a:hueOff val="-4513949"/>
                <a:satOff val="11115"/>
                <a:lumOff val="-245"/>
                <a:alphaOff val="0"/>
                <a:shade val="93000"/>
                <a:satMod val="130000"/>
              </a:schemeClr>
            </a:gs>
            <a:gs pos="100000">
              <a:schemeClr val="accent5">
                <a:hueOff val="-4513949"/>
                <a:satOff val="11115"/>
                <a:lumOff val="-2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u="sng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C</a:t>
          </a:r>
          <a:r>
            <a:rPr lang="en-US" sz="20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ourage</a:t>
          </a:r>
          <a:endParaRPr lang="th-TH" sz="20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4698144" y="1535077"/>
        <a:ext cx="1445525" cy="1036687"/>
      </dsp:txXfrm>
    </dsp:sp>
    <dsp:sp modelId="{FD0951CC-6130-438B-B6F7-31C817A29302}">
      <dsp:nvSpPr>
        <dsp:cNvPr id="0" name=""/>
        <dsp:cNvSpPr/>
      </dsp:nvSpPr>
      <dsp:spPr>
        <a:xfrm rot="1590564">
          <a:off x="4240464" y="2903695"/>
          <a:ext cx="411146" cy="26015"/>
        </a:xfrm>
        <a:custGeom>
          <a:avLst/>
          <a:gdLst/>
          <a:ahLst/>
          <a:cxnLst/>
          <a:rect l="0" t="0" r="0" b="0"/>
          <a:pathLst>
            <a:path>
              <a:moveTo>
                <a:pt x="0" y="13007"/>
              </a:moveTo>
              <a:lnTo>
                <a:pt x="411146" y="13007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500" kern="1200"/>
        </a:p>
      </dsp:txBody>
      <dsp:txXfrm rot="1590564">
        <a:off x="4435759" y="2906424"/>
        <a:ext cx="20557" cy="20557"/>
      </dsp:txXfrm>
    </dsp:sp>
    <dsp:sp modelId="{F1335B83-9900-4AA0-B229-5F2534DE0808}">
      <dsp:nvSpPr>
        <dsp:cNvPr id="0" name=""/>
        <dsp:cNvSpPr/>
      </dsp:nvSpPr>
      <dsp:spPr>
        <a:xfrm>
          <a:off x="4500598" y="2786077"/>
          <a:ext cx="1445525" cy="1036687"/>
        </a:xfrm>
        <a:prstGeom prst="ellipse">
          <a:avLst/>
        </a:prstGeom>
        <a:gradFill rotWithShape="0">
          <a:gsLst>
            <a:gs pos="0">
              <a:schemeClr val="accent5">
                <a:hueOff val="-6770924"/>
                <a:satOff val="16672"/>
                <a:lumOff val="-368"/>
                <a:alphaOff val="0"/>
                <a:shade val="51000"/>
                <a:satMod val="130000"/>
              </a:schemeClr>
            </a:gs>
            <a:gs pos="80000">
              <a:schemeClr val="accent5">
                <a:hueOff val="-6770924"/>
                <a:satOff val="16672"/>
                <a:lumOff val="-368"/>
                <a:alphaOff val="0"/>
                <a:shade val="93000"/>
                <a:satMod val="130000"/>
              </a:schemeClr>
            </a:gs>
            <a:gs pos="100000">
              <a:schemeClr val="accent5">
                <a:hueOff val="-6770924"/>
                <a:satOff val="16672"/>
                <a:lumOff val="-36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u="sng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R</a:t>
          </a:r>
          <a:r>
            <a:rPr lang="en-US" sz="20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esponsibility</a:t>
          </a:r>
          <a:endParaRPr lang="th-TH" sz="20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4500598" y="2786077"/>
        <a:ext cx="1445525" cy="1036687"/>
      </dsp:txXfrm>
    </dsp:sp>
    <dsp:sp modelId="{597BEC99-A5EB-4209-9CD6-32F11A0BD84E}">
      <dsp:nvSpPr>
        <dsp:cNvPr id="0" name=""/>
        <dsp:cNvSpPr/>
      </dsp:nvSpPr>
      <dsp:spPr>
        <a:xfrm rot="4156716">
          <a:off x="3628808" y="3439925"/>
          <a:ext cx="598561" cy="26015"/>
        </a:xfrm>
        <a:custGeom>
          <a:avLst/>
          <a:gdLst/>
          <a:ahLst/>
          <a:cxnLst/>
          <a:rect l="0" t="0" r="0" b="0"/>
          <a:pathLst>
            <a:path>
              <a:moveTo>
                <a:pt x="0" y="13007"/>
              </a:moveTo>
              <a:lnTo>
                <a:pt x="598561" y="13007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500" kern="1200"/>
        </a:p>
      </dsp:txBody>
      <dsp:txXfrm rot="4156716">
        <a:off x="3913125" y="3437968"/>
        <a:ext cx="29928" cy="29928"/>
      </dsp:txXfrm>
    </dsp:sp>
    <dsp:sp modelId="{014EB7DD-0B7B-4949-9D96-5C14C5E90AAA}">
      <dsp:nvSpPr>
        <dsp:cNvPr id="0" name=""/>
        <dsp:cNvSpPr/>
      </dsp:nvSpPr>
      <dsp:spPr>
        <a:xfrm>
          <a:off x="3500465" y="3714769"/>
          <a:ext cx="1445525" cy="1036687"/>
        </a:xfrm>
        <a:prstGeom prst="ellipse">
          <a:avLst/>
        </a:prstGeom>
        <a:gradFill rotWithShape="0">
          <a:gsLst>
            <a:gs pos="0">
              <a:schemeClr val="accent5">
                <a:hueOff val="-9027899"/>
                <a:satOff val="22229"/>
                <a:lumOff val="-490"/>
                <a:alphaOff val="0"/>
                <a:shade val="51000"/>
                <a:satMod val="130000"/>
              </a:schemeClr>
            </a:gs>
            <a:gs pos="80000">
              <a:schemeClr val="accent5">
                <a:hueOff val="-9027899"/>
                <a:satOff val="22229"/>
                <a:lumOff val="-490"/>
                <a:alphaOff val="0"/>
                <a:shade val="93000"/>
                <a:satMod val="130000"/>
              </a:schemeClr>
            </a:gs>
            <a:gs pos="100000">
              <a:schemeClr val="accent5">
                <a:hueOff val="-9027899"/>
                <a:satOff val="22229"/>
                <a:lumOff val="-49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u="sng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E</a:t>
          </a:r>
          <a:r>
            <a:rPr lang="en-US" sz="20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nergy</a:t>
          </a:r>
          <a:endParaRPr lang="th-TH" sz="20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3500465" y="3714769"/>
        <a:ext cx="1445525" cy="1036687"/>
      </dsp:txXfrm>
    </dsp:sp>
    <dsp:sp modelId="{97F9DF36-D7EE-41E0-993F-C50ED9E0F136}">
      <dsp:nvSpPr>
        <dsp:cNvPr id="0" name=""/>
        <dsp:cNvSpPr/>
      </dsp:nvSpPr>
      <dsp:spPr>
        <a:xfrm rot="7093332">
          <a:off x="2749472" y="3394579"/>
          <a:ext cx="613678" cy="26015"/>
        </a:xfrm>
        <a:custGeom>
          <a:avLst/>
          <a:gdLst/>
          <a:ahLst/>
          <a:cxnLst/>
          <a:rect l="0" t="0" r="0" b="0"/>
          <a:pathLst>
            <a:path>
              <a:moveTo>
                <a:pt x="0" y="13007"/>
              </a:moveTo>
              <a:lnTo>
                <a:pt x="613678" y="13007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500" kern="1200"/>
        </a:p>
      </dsp:txBody>
      <dsp:txXfrm rot="7093332">
        <a:off x="3040970" y="3392244"/>
        <a:ext cx="30683" cy="30683"/>
      </dsp:txXfrm>
    </dsp:sp>
    <dsp:sp modelId="{F27081CB-C92C-43E9-A7FE-3467432DAE55}">
      <dsp:nvSpPr>
        <dsp:cNvPr id="0" name=""/>
        <dsp:cNvSpPr/>
      </dsp:nvSpPr>
      <dsp:spPr>
        <a:xfrm>
          <a:off x="1928822" y="3643353"/>
          <a:ext cx="1445525" cy="1036687"/>
        </a:xfrm>
        <a:prstGeom prst="ellipse">
          <a:avLst/>
        </a:prstGeom>
        <a:gradFill rotWithShape="0">
          <a:gsLst>
            <a:gs pos="0">
              <a:schemeClr val="accent5">
                <a:hueOff val="-11284873"/>
                <a:satOff val="27787"/>
                <a:lumOff val="-613"/>
                <a:alphaOff val="0"/>
                <a:shade val="51000"/>
                <a:satMod val="130000"/>
              </a:schemeClr>
            </a:gs>
            <a:gs pos="80000">
              <a:schemeClr val="accent5">
                <a:hueOff val="-11284873"/>
                <a:satOff val="27787"/>
                <a:lumOff val="-613"/>
                <a:alphaOff val="0"/>
                <a:shade val="93000"/>
                <a:satMod val="130000"/>
              </a:schemeClr>
            </a:gs>
            <a:gs pos="100000">
              <a:schemeClr val="accent5">
                <a:hueOff val="-11284873"/>
                <a:satOff val="27787"/>
                <a:lumOff val="-61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u="sng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T</a:t>
          </a:r>
          <a:r>
            <a:rPr lang="en-US" sz="20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echnique</a:t>
          </a:r>
          <a:endParaRPr lang="th-TH" sz="20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1928822" y="3643353"/>
        <a:ext cx="1445525" cy="1036687"/>
      </dsp:txXfrm>
    </dsp:sp>
    <dsp:sp modelId="{19390E66-5216-4057-BE72-9324FA327AAF}">
      <dsp:nvSpPr>
        <dsp:cNvPr id="0" name=""/>
        <dsp:cNvSpPr/>
      </dsp:nvSpPr>
      <dsp:spPr>
        <a:xfrm rot="9401928">
          <a:off x="2395387" y="2863074"/>
          <a:ext cx="455245" cy="26015"/>
        </a:xfrm>
        <a:custGeom>
          <a:avLst/>
          <a:gdLst/>
          <a:ahLst/>
          <a:cxnLst/>
          <a:rect l="0" t="0" r="0" b="0"/>
          <a:pathLst>
            <a:path>
              <a:moveTo>
                <a:pt x="0" y="13007"/>
              </a:moveTo>
              <a:lnTo>
                <a:pt x="455245" y="13007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500" kern="1200"/>
        </a:p>
      </dsp:txBody>
      <dsp:txXfrm rot="9401928">
        <a:off x="2611629" y="2864700"/>
        <a:ext cx="22762" cy="22762"/>
      </dsp:txXfrm>
    </dsp:sp>
    <dsp:sp modelId="{FB6B537C-4337-4ED1-9757-BF54C97D6C80}">
      <dsp:nvSpPr>
        <dsp:cNvPr id="0" name=""/>
        <dsp:cNvSpPr/>
      </dsp:nvSpPr>
      <dsp:spPr>
        <a:xfrm>
          <a:off x="1071574" y="2714641"/>
          <a:ext cx="1445525" cy="1036687"/>
        </a:xfrm>
        <a:prstGeom prst="ellipse">
          <a:avLst/>
        </a:prstGeom>
        <a:gradFill rotWithShape="0">
          <a:gsLst>
            <a:gs pos="0">
              <a:schemeClr val="accent5">
                <a:hueOff val="-13541849"/>
                <a:satOff val="33344"/>
                <a:lumOff val="-735"/>
                <a:alphaOff val="0"/>
                <a:shade val="51000"/>
                <a:satMod val="130000"/>
              </a:schemeClr>
            </a:gs>
            <a:gs pos="80000">
              <a:schemeClr val="accent5">
                <a:hueOff val="-13541849"/>
                <a:satOff val="33344"/>
                <a:lumOff val="-735"/>
                <a:alphaOff val="0"/>
                <a:shade val="93000"/>
                <a:satMod val="130000"/>
              </a:schemeClr>
            </a:gs>
            <a:gs pos="100000">
              <a:schemeClr val="accent5">
                <a:hueOff val="-13541849"/>
                <a:satOff val="33344"/>
                <a:lumOff val="-73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u="sng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A</a:t>
          </a:r>
          <a:r>
            <a:rPr lang="en-US" sz="20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ctive</a:t>
          </a:r>
          <a:endParaRPr lang="th-TH" sz="20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1071574" y="2714641"/>
        <a:ext cx="1445525" cy="1036687"/>
      </dsp:txXfrm>
    </dsp:sp>
    <dsp:sp modelId="{DD0E0A77-5D5A-4946-B034-EC20EF2F9434}">
      <dsp:nvSpPr>
        <dsp:cNvPr id="0" name=""/>
        <dsp:cNvSpPr/>
      </dsp:nvSpPr>
      <dsp:spPr>
        <a:xfrm rot="11400000">
          <a:off x="2330353" y="2283356"/>
          <a:ext cx="444614" cy="26015"/>
        </a:xfrm>
        <a:custGeom>
          <a:avLst/>
          <a:gdLst/>
          <a:ahLst/>
          <a:cxnLst/>
          <a:rect l="0" t="0" r="0" b="0"/>
          <a:pathLst>
            <a:path>
              <a:moveTo>
                <a:pt x="0" y="13007"/>
              </a:moveTo>
              <a:lnTo>
                <a:pt x="444614" y="13007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500" kern="1200"/>
        </a:p>
      </dsp:txBody>
      <dsp:txXfrm rot="11400000">
        <a:off x="2541544" y="2285248"/>
        <a:ext cx="22230" cy="22230"/>
      </dsp:txXfrm>
    </dsp:sp>
    <dsp:sp modelId="{F89D4971-9113-4674-B940-523386F9B324}">
      <dsp:nvSpPr>
        <dsp:cNvPr id="0" name=""/>
        <dsp:cNvSpPr/>
      </dsp:nvSpPr>
      <dsp:spPr>
        <a:xfrm>
          <a:off x="909107" y="1615659"/>
          <a:ext cx="1445525" cy="1036687"/>
        </a:xfrm>
        <a:prstGeom prst="ellipse">
          <a:avLst/>
        </a:prstGeom>
        <a:gradFill rotWithShape="0">
          <a:gsLst>
            <a:gs pos="0">
              <a:schemeClr val="accent5">
                <a:hueOff val="-15798823"/>
                <a:satOff val="38902"/>
                <a:lumOff val="-858"/>
                <a:alphaOff val="0"/>
                <a:shade val="51000"/>
                <a:satMod val="130000"/>
              </a:schemeClr>
            </a:gs>
            <a:gs pos="80000">
              <a:schemeClr val="accent5">
                <a:hueOff val="-15798823"/>
                <a:satOff val="38902"/>
                <a:lumOff val="-858"/>
                <a:alphaOff val="0"/>
                <a:shade val="93000"/>
                <a:satMod val="130000"/>
              </a:schemeClr>
            </a:gs>
            <a:gs pos="100000">
              <a:schemeClr val="accent5">
                <a:hueOff val="-15798823"/>
                <a:satOff val="38902"/>
                <a:lumOff val="-85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u="sng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R</a:t>
          </a:r>
          <a:r>
            <a:rPr lang="en-US" sz="20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ich</a:t>
          </a:r>
          <a:endParaRPr lang="th-TH" sz="20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909107" y="1615659"/>
        <a:ext cx="1445525" cy="1036687"/>
      </dsp:txXfrm>
    </dsp:sp>
    <dsp:sp modelId="{FB482DD0-DBB0-42FC-9D82-B6EF760DB805}">
      <dsp:nvSpPr>
        <dsp:cNvPr id="0" name=""/>
        <dsp:cNvSpPr/>
      </dsp:nvSpPr>
      <dsp:spPr>
        <a:xfrm rot="13562052">
          <a:off x="2548155" y="1705495"/>
          <a:ext cx="562324" cy="26015"/>
        </a:xfrm>
        <a:custGeom>
          <a:avLst/>
          <a:gdLst/>
          <a:ahLst/>
          <a:cxnLst/>
          <a:rect l="0" t="0" r="0" b="0"/>
          <a:pathLst>
            <a:path>
              <a:moveTo>
                <a:pt x="0" y="13007"/>
              </a:moveTo>
              <a:lnTo>
                <a:pt x="562324" y="13007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500" kern="1200"/>
        </a:p>
      </dsp:txBody>
      <dsp:txXfrm rot="13562052">
        <a:off x="2815259" y="1704445"/>
        <a:ext cx="28116" cy="28116"/>
      </dsp:txXfrm>
    </dsp:sp>
    <dsp:sp modelId="{C94512BB-288E-49CC-8AA8-F0A98D53B2D1}">
      <dsp:nvSpPr>
        <dsp:cNvPr id="0" name=""/>
        <dsp:cNvSpPr/>
      </dsp:nvSpPr>
      <dsp:spPr>
        <a:xfrm>
          <a:off x="1500189" y="571499"/>
          <a:ext cx="1445525" cy="1036687"/>
        </a:xfrm>
        <a:prstGeom prst="ellipse">
          <a:avLst/>
        </a:prstGeom>
        <a:gradFill rotWithShape="0">
          <a:gsLst>
            <a:gs pos="0">
              <a:schemeClr val="accent5">
                <a:hueOff val="-18055798"/>
                <a:satOff val="44459"/>
                <a:lumOff val="-980"/>
                <a:alphaOff val="0"/>
                <a:shade val="51000"/>
                <a:satMod val="130000"/>
              </a:schemeClr>
            </a:gs>
            <a:gs pos="80000">
              <a:schemeClr val="accent5">
                <a:hueOff val="-18055798"/>
                <a:satOff val="44459"/>
                <a:lumOff val="-980"/>
                <a:alphaOff val="0"/>
                <a:shade val="93000"/>
                <a:satMod val="130000"/>
              </a:schemeClr>
            </a:gs>
            <a:gs pos="100000">
              <a:schemeClr val="accent5">
                <a:hueOff val="-18055798"/>
                <a:satOff val="44459"/>
                <a:lumOff val="-98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u="sng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Y</a:t>
          </a:r>
          <a:r>
            <a:rPr lang="en-US" sz="20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outh</a:t>
          </a:r>
          <a:endParaRPr lang="th-TH" sz="20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1500189" y="571499"/>
        <a:ext cx="1445525" cy="1036687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65D564D-8F9F-42E6-A648-85B71C01AC49}">
      <dsp:nvSpPr>
        <dsp:cNvPr id="0" name=""/>
        <dsp:cNvSpPr/>
      </dsp:nvSpPr>
      <dsp:spPr>
        <a:xfrm>
          <a:off x="0" y="1125"/>
          <a:ext cx="8229600" cy="114075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5000" b="1" kern="1200" smtClean="0">
              <a:latin typeface="TH SarabunIT๙" pitchFamily="34" charset="-34"/>
              <a:cs typeface="TH SarabunIT๙" pitchFamily="34" charset="-34"/>
            </a:rPr>
            <a:t>บทบาทของฝ่ายเลขานุการ</a:t>
          </a:r>
          <a:endParaRPr lang="th-TH" sz="5000" b="1" kern="1200" dirty="0">
            <a:latin typeface="TH SarabunIT๙" pitchFamily="34" charset="-34"/>
            <a:cs typeface="TH SarabunIT๙" pitchFamily="34" charset="-34"/>
          </a:endParaRPr>
        </a:p>
      </dsp:txBody>
      <dsp:txXfrm>
        <a:off x="0" y="1125"/>
        <a:ext cx="8229600" cy="114075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87A7924-BF4C-4D30-880C-5C7A9D198DDE}">
      <dsp:nvSpPr>
        <dsp:cNvPr id="0" name=""/>
        <dsp:cNvSpPr/>
      </dsp:nvSpPr>
      <dsp:spPr>
        <a:xfrm>
          <a:off x="2284613" y="183867"/>
          <a:ext cx="3649057" cy="1267269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FBB54D-D49A-4139-A19F-B7DDFABEB5BA}">
      <dsp:nvSpPr>
        <dsp:cNvPr id="0" name=""/>
        <dsp:cNvSpPr/>
      </dsp:nvSpPr>
      <dsp:spPr>
        <a:xfrm>
          <a:off x="3761209" y="3286980"/>
          <a:ext cx="707181" cy="452596"/>
        </a:xfrm>
        <a:prstGeom prst="downArrow">
          <a:avLst/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</dsp:sp>
    <dsp:sp modelId="{70622181-218C-4F7A-BBBF-0C6A73E5844C}">
      <dsp:nvSpPr>
        <dsp:cNvPr id="0" name=""/>
        <dsp:cNvSpPr/>
      </dsp:nvSpPr>
      <dsp:spPr>
        <a:xfrm>
          <a:off x="1614465" y="3649057"/>
          <a:ext cx="5000668" cy="8486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บริหารจัดการงานให้ราบรื่นรวดเร็ว</a:t>
          </a:r>
          <a:endParaRPr lang="th-TH" sz="32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1614465" y="3649057"/>
        <a:ext cx="5000668" cy="848618"/>
      </dsp:txXfrm>
    </dsp:sp>
    <dsp:sp modelId="{2A867B55-5194-4E61-A352-6481D1195F34}">
      <dsp:nvSpPr>
        <dsp:cNvPr id="0" name=""/>
        <dsp:cNvSpPr/>
      </dsp:nvSpPr>
      <dsp:spPr>
        <a:xfrm>
          <a:off x="3611286" y="1549010"/>
          <a:ext cx="1272927" cy="127292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400" b="1" kern="1200" dirty="0" smtClean="0"/>
            <a:t>เชื่อมโยงกับผู้บริหาร</a:t>
          </a:r>
          <a:endParaRPr lang="th-TH" sz="2400" b="1" kern="1200" dirty="0"/>
        </a:p>
      </dsp:txBody>
      <dsp:txXfrm>
        <a:off x="3611286" y="1549010"/>
        <a:ext cx="1272927" cy="1272927"/>
      </dsp:txXfrm>
    </dsp:sp>
    <dsp:sp modelId="{BE23EF11-E3B6-417E-9818-FD8450AF250D}">
      <dsp:nvSpPr>
        <dsp:cNvPr id="0" name=""/>
        <dsp:cNvSpPr/>
      </dsp:nvSpPr>
      <dsp:spPr>
        <a:xfrm>
          <a:off x="2700436" y="594032"/>
          <a:ext cx="1272927" cy="127292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400" b="1" kern="1200" dirty="0" smtClean="0">
              <a:solidFill>
                <a:schemeClr val="tx1"/>
              </a:solidFill>
            </a:rPr>
            <a:t>ศูนย์รวมงาน</a:t>
          </a:r>
          <a:endParaRPr lang="th-TH" sz="2400" b="1" kern="1200" dirty="0">
            <a:solidFill>
              <a:schemeClr val="tx1"/>
            </a:solidFill>
          </a:endParaRPr>
        </a:p>
      </dsp:txBody>
      <dsp:txXfrm>
        <a:off x="2700436" y="594032"/>
        <a:ext cx="1272927" cy="1272927"/>
      </dsp:txXfrm>
    </dsp:sp>
    <dsp:sp modelId="{643233D6-530B-4EC3-9BE1-A5AA3B042133}">
      <dsp:nvSpPr>
        <dsp:cNvPr id="0" name=""/>
        <dsp:cNvSpPr/>
      </dsp:nvSpPr>
      <dsp:spPr>
        <a:xfrm>
          <a:off x="4001650" y="286267"/>
          <a:ext cx="1272927" cy="127292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400" b="1" kern="1200" dirty="0" smtClean="0">
              <a:solidFill>
                <a:schemeClr val="tx1"/>
              </a:solidFill>
            </a:rPr>
            <a:t>แบ่งเบาภาระผู้บริหาร</a:t>
          </a:r>
          <a:endParaRPr lang="th-TH" sz="2400" b="1" kern="1200" dirty="0">
            <a:solidFill>
              <a:schemeClr val="tx1"/>
            </a:solidFill>
          </a:endParaRPr>
        </a:p>
      </dsp:txBody>
      <dsp:txXfrm>
        <a:off x="4001650" y="286267"/>
        <a:ext cx="1272927" cy="1272927"/>
      </dsp:txXfrm>
    </dsp:sp>
    <dsp:sp modelId="{0BA8AC44-BA4D-4AAB-BB50-CFF356A8CD87}">
      <dsp:nvSpPr>
        <dsp:cNvPr id="0" name=""/>
        <dsp:cNvSpPr/>
      </dsp:nvSpPr>
      <dsp:spPr>
        <a:xfrm>
          <a:off x="2134691" y="28287"/>
          <a:ext cx="3960217" cy="3168174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846752F-BF6F-480B-B9F0-9238CE512B06}">
      <dsp:nvSpPr>
        <dsp:cNvPr id="0" name=""/>
        <dsp:cNvSpPr/>
      </dsp:nvSpPr>
      <dsp:spPr>
        <a:xfrm>
          <a:off x="0" y="0"/>
          <a:ext cx="1143000" cy="1143000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E56DE0D-6EE6-45D9-ABF5-450E1F71F7F1}">
      <dsp:nvSpPr>
        <dsp:cNvPr id="0" name=""/>
        <dsp:cNvSpPr/>
      </dsp:nvSpPr>
      <dsp:spPr>
        <a:xfrm>
          <a:off x="571500" y="0"/>
          <a:ext cx="7658100" cy="1143000"/>
        </a:xfrm>
        <a:prstGeom prst="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5500" b="1" kern="1200" dirty="0" smtClean="0">
              <a:latin typeface="TH SarabunIT๙" pitchFamily="34" charset="-34"/>
              <a:cs typeface="TH SarabunIT๙" pitchFamily="34" charset="-34"/>
            </a:rPr>
            <a:t>กรอบการดำเนินงาน</a:t>
          </a:r>
          <a:endParaRPr lang="th-TH" sz="5500" b="1" kern="1200" dirty="0">
            <a:latin typeface="TH SarabunIT๙" pitchFamily="34" charset="-34"/>
            <a:cs typeface="TH SarabunIT๙" pitchFamily="34" charset="-34"/>
          </a:endParaRPr>
        </a:p>
      </dsp:txBody>
      <dsp:txXfrm>
        <a:off x="571500" y="0"/>
        <a:ext cx="7658100" cy="1143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BA3220-D91C-4116-AC74-A4EEFECD7497}" type="datetimeFigureOut">
              <a:rPr lang="th-TH" smtClean="0"/>
              <a:pPr/>
              <a:t>02/12/56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D05319-A662-48F1-8EC2-B69307873D1A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EE288C-7E97-45DA-9DE3-756FD96D6CE9}" type="datetimeFigureOut">
              <a:rPr lang="th-TH" smtClean="0"/>
              <a:pPr/>
              <a:t>02/12/56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F315F-7C7A-477B-8532-CAF8D30AFCA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EE288C-7E97-45DA-9DE3-756FD96D6CE9}" type="datetimeFigureOut">
              <a:rPr lang="th-TH" smtClean="0"/>
              <a:pPr/>
              <a:t>02/12/56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F315F-7C7A-477B-8532-CAF8D30AFCA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EE288C-7E97-45DA-9DE3-756FD96D6CE9}" type="datetimeFigureOut">
              <a:rPr lang="th-TH" smtClean="0"/>
              <a:pPr/>
              <a:t>02/12/56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F315F-7C7A-477B-8532-CAF8D30AFCA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EE288C-7E97-45DA-9DE3-756FD96D6CE9}" type="datetimeFigureOut">
              <a:rPr lang="th-TH" smtClean="0"/>
              <a:pPr/>
              <a:t>02/12/56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F315F-7C7A-477B-8532-CAF8D30AFCA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EE288C-7E97-45DA-9DE3-756FD96D6CE9}" type="datetimeFigureOut">
              <a:rPr lang="th-TH" smtClean="0"/>
              <a:pPr/>
              <a:t>02/12/56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F315F-7C7A-477B-8532-CAF8D30AFCA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EE288C-7E97-45DA-9DE3-756FD96D6CE9}" type="datetimeFigureOut">
              <a:rPr lang="th-TH" smtClean="0"/>
              <a:pPr/>
              <a:t>02/12/56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F315F-7C7A-477B-8532-CAF8D30AFCA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EE288C-7E97-45DA-9DE3-756FD96D6CE9}" type="datetimeFigureOut">
              <a:rPr lang="th-TH" smtClean="0"/>
              <a:pPr/>
              <a:t>02/12/56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F315F-7C7A-477B-8532-CAF8D30AFCA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EE288C-7E97-45DA-9DE3-756FD96D6CE9}" type="datetimeFigureOut">
              <a:rPr lang="th-TH" smtClean="0"/>
              <a:pPr/>
              <a:t>02/12/56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F315F-7C7A-477B-8532-CAF8D30AFCA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EE288C-7E97-45DA-9DE3-756FD96D6CE9}" type="datetimeFigureOut">
              <a:rPr lang="th-TH" smtClean="0"/>
              <a:pPr/>
              <a:t>02/12/56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F315F-7C7A-477B-8532-CAF8D30AFCA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EE288C-7E97-45DA-9DE3-756FD96D6CE9}" type="datetimeFigureOut">
              <a:rPr lang="th-TH" smtClean="0"/>
              <a:pPr/>
              <a:t>02/12/56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F315F-7C7A-477B-8532-CAF8D30AFCA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th-T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EE288C-7E97-45DA-9DE3-756FD96D6CE9}" type="datetimeFigureOut">
              <a:rPr lang="th-TH" smtClean="0"/>
              <a:pPr/>
              <a:t>02/12/56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F315F-7C7A-477B-8532-CAF8D30AFCA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9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th-TH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D3EE288C-7E97-45DA-9DE3-756FD96D6CE9}" type="datetimeFigureOut">
              <a:rPr lang="th-TH" smtClean="0"/>
              <a:pPr/>
              <a:t>02/12/56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4ABF315F-7C7A-477B-8532-CAF8D30AFCAE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Cordia New" pitchFamily="34" charset="-34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Cordia New" pitchFamily="34" charset="-34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Cordia New" pitchFamily="34" charset="-34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Cordia New" pitchFamily="34" charset="-34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Cordia New" pitchFamily="34" charset="-34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Cordia New" pitchFamily="34" charset="-34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Cordia New" pitchFamily="34" charset="-34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Cordia New" pitchFamily="34" charset="-34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4.xml"/><Relationship Id="rId3" Type="http://schemas.openxmlformats.org/officeDocument/2006/relationships/diagramLayout" Target="../diagrams/layout13.xml"/><Relationship Id="rId7" Type="http://schemas.openxmlformats.org/officeDocument/2006/relationships/diagramData" Target="../diagrams/data14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11" Type="http://schemas.microsoft.com/office/2007/relationships/diagramDrawing" Target="../diagrams/drawing14.xml"/><Relationship Id="rId5" Type="http://schemas.openxmlformats.org/officeDocument/2006/relationships/diagramColors" Target="../diagrams/colors13.xml"/><Relationship Id="rId10" Type="http://schemas.openxmlformats.org/officeDocument/2006/relationships/diagramColors" Target="../diagrams/colors14.xml"/><Relationship Id="rId4" Type="http://schemas.openxmlformats.org/officeDocument/2006/relationships/diagramQuickStyle" Target="../diagrams/quickStyle13.xml"/><Relationship Id="rId9" Type="http://schemas.openxmlformats.org/officeDocument/2006/relationships/diagramQuickStyle" Target="../diagrams/quickStyle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ไดอะแกรม 3"/>
          <p:cNvGraphicFramePr/>
          <p:nvPr/>
        </p:nvGraphicFramePr>
        <p:xfrm>
          <a:off x="714348" y="1500176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ไดอะแกรม 4"/>
          <p:cNvGraphicFramePr/>
          <p:nvPr/>
        </p:nvGraphicFramePr>
        <p:xfrm>
          <a:off x="3857620" y="4286256"/>
          <a:ext cx="4857784" cy="2043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sz="5400" b="1" dirty="0" smtClean="0">
                <a:latin typeface="TH SarabunIT๙" pitchFamily="34" charset="-34"/>
                <a:cs typeface="TH SarabunIT๙" pitchFamily="34" charset="-34"/>
              </a:rPr>
              <a:t>การรายงานผลการดำเนินงาน</a:t>
            </a:r>
            <a:endParaRPr lang="th-TH" sz="5400" b="1" dirty="0">
              <a:latin typeface="TH SarabunIT๙" pitchFamily="34" charset="-34"/>
              <a:cs typeface="TH SarabunIT๙" pitchFamily="34" charset="-34"/>
            </a:endParaRPr>
          </a:p>
        </p:txBody>
      </p:sp>
      <p:graphicFrame>
        <p:nvGraphicFramePr>
          <p:cNvPr id="4" name="ตัวยึดเนื้อหา 3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sz="5400" b="1" dirty="0" smtClean="0">
                <a:latin typeface="TH SarabunIT๙" pitchFamily="34" charset="-34"/>
                <a:cs typeface="TH SarabunIT๙" pitchFamily="34" charset="-34"/>
              </a:rPr>
              <a:t>การสรุปผลการดำเนินงาน</a:t>
            </a:r>
            <a:endParaRPr lang="th-TH" sz="5400" b="1" dirty="0">
              <a:latin typeface="TH SarabunIT๙" pitchFamily="34" charset="-34"/>
              <a:cs typeface="TH SarabunIT๙" pitchFamily="34" charset="-34"/>
            </a:endParaRPr>
          </a:p>
        </p:txBody>
      </p:sp>
      <p:graphicFrame>
        <p:nvGraphicFramePr>
          <p:cNvPr id="4" name="ตัวยึดเนื้อหา 3"/>
          <p:cNvGraphicFramePr>
            <a:graphicFrameLocks noGrp="1"/>
          </p:cNvGraphicFramePr>
          <p:nvPr>
            <p:ph idx="1"/>
          </p:nvPr>
        </p:nvGraphicFramePr>
        <p:xfrm>
          <a:off x="857224" y="2028829"/>
          <a:ext cx="7615262" cy="42576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14348" y="1357299"/>
            <a:ext cx="26404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สรุปรายงานภาพรวม (ปี)</a:t>
            </a:r>
            <a:endParaRPr lang="th-TH" b="1" dirty="0">
              <a:latin typeface="TH SarabunIT๙" pitchFamily="34" charset="-34"/>
              <a:cs typeface="TH SarabunIT๙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sz="5400" b="1" dirty="0" smtClean="0">
                <a:latin typeface="TH SarabunIT๙" pitchFamily="34" charset="-34"/>
                <a:cs typeface="TH SarabunIT๙" pitchFamily="34" charset="-34"/>
              </a:rPr>
              <a:t>การสนับสนุน</a:t>
            </a:r>
            <a:endParaRPr lang="th-TH" sz="5400" b="1" dirty="0">
              <a:latin typeface="TH SarabunIT๙" pitchFamily="34" charset="-34"/>
              <a:cs typeface="TH SarabunIT๙" pitchFamily="34" charset="-34"/>
            </a:endParaRPr>
          </a:p>
        </p:txBody>
      </p:sp>
      <p:graphicFrame>
        <p:nvGraphicFramePr>
          <p:cNvPr id="4" name="ตัวยึดเนื้อหา 3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928671"/>
          <a:ext cx="8229600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ไดอะแกรม 5"/>
          <p:cNvGraphicFramePr/>
          <p:nvPr/>
        </p:nvGraphicFramePr>
        <p:xfrm>
          <a:off x="457200" y="274639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ตัวยึดเนื้อหา 6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ไดอะแกรม 4"/>
          <p:cNvGraphicFramePr/>
          <p:nvPr/>
        </p:nvGraphicFramePr>
        <p:xfrm>
          <a:off x="457200" y="274639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ตัวยึดเนื้อหา 3"/>
          <p:cNvGraphicFramePr>
            <a:graphicFrameLocks noGrp="1"/>
          </p:cNvGraphicFramePr>
          <p:nvPr>
            <p:ph idx="1"/>
          </p:nvPr>
        </p:nvGraphicFramePr>
        <p:xfrm>
          <a:off x="1214414" y="1571613"/>
          <a:ext cx="7115196" cy="482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ไดอะแกรม 4"/>
          <p:cNvGraphicFramePr/>
          <p:nvPr/>
        </p:nvGraphicFramePr>
        <p:xfrm>
          <a:off x="457200" y="274639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ตัวยึดเนื้อหา 3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ไดอะแกรม 4"/>
          <p:cNvGraphicFramePr/>
          <p:nvPr/>
        </p:nvGraphicFramePr>
        <p:xfrm>
          <a:off x="457200" y="274639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ตัวยึดเนื้อหา 3"/>
          <p:cNvGraphicFramePr>
            <a:graphicFrameLocks noGrp="1"/>
          </p:cNvGraphicFramePr>
          <p:nvPr>
            <p:ph idx="1"/>
          </p:nvPr>
        </p:nvGraphicFramePr>
        <p:xfrm>
          <a:off x="1428728" y="1571613"/>
          <a:ext cx="678661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ไดอะแกรม 5"/>
          <p:cNvGraphicFramePr/>
          <p:nvPr/>
        </p:nvGraphicFramePr>
        <p:xfrm>
          <a:off x="457200" y="274639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ตัวยึดเนื้อหา 3"/>
          <p:cNvGraphicFramePr>
            <a:graphicFrameLocks noGrp="1"/>
          </p:cNvGraphicFramePr>
          <p:nvPr>
            <p:ph idx="1"/>
          </p:nvPr>
        </p:nvGraphicFramePr>
        <p:xfrm>
          <a:off x="1214414" y="1571612"/>
          <a:ext cx="7143800" cy="50720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ไดอะแกรม 5"/>
          <p:cNvGraphicFramePr/>
          <p:nvPr/>
        </p:nvGraphicFramePr>
        <p:xfrm>
          <a:off x="457200" y="274639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ตัวยึดเนื้อหา 3"/>
          <p:cNvGraphicFramePr>
            <a:graphicFrameLocks noGrp="1"/>
          </p:cNvGraphicFramePr>
          <p:nvPr>
            <p:ph idx="1"/>
          </p:nvPr>
        </p:nvGraphicFramePr>
        <p:xfrm>
          <a:off x="428596" y="1857365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ยึดเนื้อหา 3"/>
          <p:cNvGraphicFramePr>
            <a:graphicFrameLocks noGrp="1"/>
          </p:cNvGraphicFramePr>
          <p:nvPr>
            <p:ph idx="1"/>
          </p:nvPr>
        </p:nvGraphicFramePr>
        <p:xfrm>
          <a:off x="714348" y="857232"/>
          <a:ext cx="7858180" cy="53578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sz="5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การตามมติที่ประชุม</a:t>
            </a:r>
            <a:endParaRPr lang="th-TH" sz="54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graphicFrame>
        <p:nvGraphicFramePr>
          <p:cNvPr id="4" name="ตัวยึดเนื้อหา 3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04389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การนำเสนอผลการฝึกปฏิบัติงานภาคสนาม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การนำเสนอผลการฝึกปฏิบัติงานภาคสนาม</Template>
  <TotalTime>297</TotalTime>
  <Words>317</Words>
  <Application>Microsoft Office PowerPoint</Application>
  <PresentationFormat>On-screen Show (4:3)</PresentationFormat>
  <Paragraphs>97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การนำเสนอผลการฝึกปฏิบัติงานภาคสนาม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การตามมติที่ประชุม</vt:lpstr>
      <vt:lpstr>การรายงานผลการดำเนินงาน</vt:lpstr>
      <vt:lpstr>การสรุปผลการดำเนินงาน</vt:lpstr>
      <vt:lpstr>การสนับสนุน</vt:lpstr>
      <vt:lpstr>Slide 13</vt:lpstr>
    </vt:vector>
  </TitlesOfParts>
  <Company>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แนวทางและการดำเนินงานของฝ่ายเลขานุการ</dc:title>
  <dc:creator>HomeUser</dc:creator>
  <cp:lastModifiedBy>good</cp:lastModifiedBy>
  <cp:revision>36</cp:revision>
  <dcterms:created xsi:type="dcterms:W3CDTF">2013-11-28T07:19:41Z</dcterms:created>
  <dcterms:modified xsi:type="dcterms:W3CDTF">2013-12-02T00:36:25Z</dcterms:modified>
</cp:coreProperties>
</file>