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6" r:id="rId3"/>
  </p:sldMasterIdLst>
  <p:sldIdLst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สี่เหลี่ยมผืนผ้า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สี่เหลี่ยมผืนผ้า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สี่เหลี่ยมผืนผ้า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วงรี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วงรี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สี่เหลี่ยมผืนผ้า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สี่เหลี่ยมผืนผ้า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สี่เหลี่ยมผืนผ้า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วงรี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วงรี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ชื่อเรื่อง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16" name="ตัวยึดวันที่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5" name="ตัวยึดหมายเลขภาพนิ่ง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ชื่อเรื่อง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7" name="ตัวยึดเนื้อหา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5" name="ตัวยึดวันที่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19" name="ตัวยึดท้ายกระดา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h-TH"/>
          </a:p>
        </p:txBody>
      </p:sp>
      <p:sp>
        <p:nvSpPr>
          <p:cNvPr id="16" name="ตัวยึดหมายเลขภาพนิ่ง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ตัวยึดข้อความ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9" name="ตัวยึดวันที่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11" name="ตัวยึดท้ายกระดา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6" name="ตัวยึดหมายเลขภาพนิ่ง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ชื่อเรื่อง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ชื่อเรื่อง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4" name="ตัวยึดเนื้อหา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1" name="ตัวยึดวันที่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ตัวยึดหมายเลขภาพนิ่ง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ชื่อเรื่อง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5" name="ตัวยึดข้อความ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8" name="ตัวยึดเนื้อหา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ชื่อเรื่อง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21" name="ตัวยึดท้ายกระดา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24" name="ตัวยึดท้ายกระดา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สี่เหลี่ยมผืนผ้า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สี่เหลี่ยมผืนผ้า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สี่เหลี่ยมผืนผ้า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สี่เหลี่ยมผืนผ้า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3" name="สี่เหลี่ยมผืนผ้า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สี่เหลี่ยมผืนผ้า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วงรี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วงรี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ชื่อเรื่อง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6" name="ตัวยึดข้อความ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ยึดเนื้อหา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5" name="ตัวยึดวันที่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29" name="ตัวยึดท้ายกระดา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ตัวยึดรูปภาพ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ตัวยึดหมายเลขภาพนิ่ง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  <p:sp>
        <p:nvSpPr>
          <p:cNvPr id="17" name="ชื่อเรื่อง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6" name="ตัวยึดข้อความ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ตัวยึดเนื้อหา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2" name="ตัวยึดเนื้อหา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สี่เหลี่ยมผืนผ้า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สี่เหลี่ยมผืนผ้า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สี่เหลี่ยมผืนผ้า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สี่เหลี่ยมผืนผ้า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สี่เหลี่ยมผืนผ้า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h-TH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ตัวยึดเนื้อหา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6" name="ตัวยึดเนื้อหา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5" name="วงรี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วงรี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  <p:sp>
        <p:nvSpPr>
          <p:cNvPr id="23" name="ชื่อเรื่อง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สี่เหลี่ยมผืนผ้า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สี่เหลี่ยมผืนผ้า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สี่เหลี่ยมผืนผ้า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สี่เหลี่ยมผืนผ้า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สี่เหลี่ยมผืนผ้า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สี่เหลี่ยมผืนผ้า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สี่เหลี่ยมผืนผ้า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สี่เหลี่ยมผืนผ้า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ตัวยึดเนื้อหา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วงรี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วงรี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  <p:sp>
        <p:nvSpPr>
          <p:cNvPr id="21" name="สี่เหลี่ยมผืนผ้า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ตัวเชื่อมต่อตรง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สี่เหลี่ยมผืนผ้า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สี่เหลี่ยมผืนผ้า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สี่เหลี่ยมผืนผ้า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สี่เหลี่ยมผืนผ้า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สี่เหลี่ยมผืนผ้า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วงรี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วงรี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2" name="สี่เหลี่ยมผืนผ้า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สี่เหลี่ยมผืนผ้า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สี่เหลี่ยมผืนผ้า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สี่เหลี่ยมผืนผ้า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สี่เหลี่ยมผืนผ้า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h-TH"/>
          </a:p>
        </p:txBody>
      </p:sp>
      <p:sp>
        <p:nvSpPr>
          <p:cNvPr id="8" name="สี่เหลี่ยมผืนผ้า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วงรี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วงรี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ตัวยึดข้อความ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วันที่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C8C2DE5-EED2-4CCA-A56E-92D4D45B3093}" type="datetimeFigureOut">
              <a:rPr lang="th-TH" smtClean="0"/>
              <a:t>03/08/56</a:t>
            </a:fld>
            <a:endParaRPr lang="th-TH"/>
          </a:p>
        </p:txBody>
      </p:sp>
      <p:sp>
        <p:nvSpPr>
          <p:cNvPr id="28" name="ตัวยึดท้ายกระดา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F7C3D90-024D-4173-BACE-4CA8063D236E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ตัวยึดชื่อเรื่อง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928662" y="2786058"/>
            <a:ext cx="7286676" cy="1752600"/>
          </a:xfrm>
        </p:spPr>
        <p:txBody>
          <a:bodyPr>
            <a:noAutofit/>
          </a:bodyPr>
          <a:lstStyle/>
          <a:p>
            <a:r>
              <a:rPr lang="th-TH" sz="3600" b="1" kern="1000" dirty="0" smtClean="0"/>
              <a:t>กลุ่มภาคกลาง</a:t>
            </a:r>
          </a:p>
          <a:p>
            <a:r>
              <a:rPr lang="th-TH" sz="3600" b="1" kern="1000" dirty="0" smtClean="0"/>
              <a:t>(</a:t>
            </a:r>
            <a:r>
              <a:rPr lang="th-TH" sz="3600" b="1" kern="1000" dirty="0" err="1">
                <a:latin typeface="Adobe Arabic" pitchFamily="18" charset="-78"/>
              </a:rPr>
              <a:t>สสจ</a:t>
            </a:r>
            <a:r>
              <a:rPr lang="en-US" sz="3600" b="1" kern="1000" dirty="0">
                <a:latin typeface="Adobe Arabic" pitchFamily="18" charset="-78"/>
              </a:rPr>
              <a:t>.</a:t>
            </a:r>
            <a:r>
              <a:rPr lang="th-TH" sz="3600" b="1" kern="1000" dirty="0">
                <a:latin typeface="Adobe Arabic" pitchFamily="18" charset="-78"/>
              </a:rPr>
              <a:t>ปราจีนบุรี</a:t>
            </a:r>
            <a:r>
              <a:rPr lang="en-US" sz="3600" b="1" kern="1000" dirty="0" smtClean="0">
                <a:latin typeface="Adobe Arabic" pitchFamily="18" charset="-78"/>
              </a:rPr>
              <a:t>,</a:t>
            </a:r>
            <a:r>
              <a:rPr lang="th-TH" sz="3600" b="1" kern="1000" dirty="0" err="1" smtClean="0">
                <a:latin typeface="Adobe Arabic" pitchFamily="18" charset="-78"/>
              </a:rPr>
              <a:t>สสจ</a:t>
            </a:r>
            <a:r>
              <a:rPr lang="en-US" sz="3600" b="1" kern="1000" dirty="0">
                <a:latin typeface="Adobe Arabic" pitchFamily="18" charset="-78"/>
              </a:rPr>
              <a:t>.</a:t>
            </a:r>
            <a:r>
              <a:rPr lang="th-TH" sz="3600" b="1" kern="1000" dirty="0" smtClean="0">
                <a:latin typeface="Adobe Arabic" pitchFamily="18" charset="-78"/>
              </a:rPr>
              <a:t>นครปฐม</a:t>
            </a:r>
            <a:r>
              <a:rPr lang="en-US" sz="3600" b="1" kern="1000" dirty="0" smtClean="0">
                <a:latin typeface="Adobe Arabic" pitchFamily="18" charset="-78"/>
              </a:rPr>
              <a:t>,</a:t>
            </a:r>
            <a:r>
              <a:rPr lang="th-TH" sz="3600" b="1" kern="1000" dirty="0" err="1">
                <a:latin typeface="Adobe Arabic" pitchFamily="18" charset="-78"/>
              </a:rPr>
              <a:t>สสจ</a:t>
            </a:r>
            <a:r>
              <a:rPr lang="en-US" sz="3600" b="1" kern="1000" dirty="0">
                <a:latin typeface="Adobe Arabic" pitchFamily="18" charset="-78"/>
              </a:rPr>
              <a:t>.</a:t>
            </a:r>
            <a:r>
              <a:rPr lang="th-TH" sz="3600" b="1" kern="1000" dirty="0">
                <a:latin typeface="Adobe Arabic" pitchFamily="18" charset="-78"/>
              </a:rPr>
              <a:t>เพชรบุรี </a:t>
            </a:r>
            <a:r>
              <a:rPr lang="en-US" sz="3600" b="1" kern="1000" dirty="0">
                <a:latin typeface="Adobe Arabic" pitchFamily="18" charset="-78"/>
              </a:rPr>
              <a:t>, </a:t>
            </a:r>
            <a:r>
              <a:rPr lang="th-TH" sz="3600" b="1" kern="1000" dirty="0" err="1">
                <a:latin typeface="Adobe Arabic" pitchFamily="18" charset="-78"/>
              </a:rPr>
              <a:t>สสจ</a:t>
            </a:r>
            <a:r>
              <a:rPr lang="en-US" sz="3600" b="1" kern="1000" dirty="0">
                <a:latin typeface="Adobe Arabic" pitchFamily="18" charset="-78"/>
              </a:rPr>
              <a:t>.</a:t>
            </a:r>
            <a:r>
              <a:rPr lang="th-TH" sz="3600" b="1" kern="1000" dirty="0">
                <a:latin typeface="Adobe Arabic" pitchFamily="18" charset="-78"/>
              </a:rPr>
              <a:t>สุพรรณบุรี</a:t>
            </a:r>
            <a:r>
              <a:rPr lang="en-US" sz="3600" b="1" kern="1000" dirty="0" smtClean="0">
                <a:latin typeface="Adobe Arabic" pitchFamily="18" charset="-78"/>
              </a:rPr>
              <a:t>,</a:t>
            </a:r>
            <a:r>
              <a:rPr lang="th-TH" sz="3600" b="1" kern="1000" dirty="0" err="1" smtClean="0">
                <a:latin typeface="Adobe Arabic" pitchFamily="18" charset="-78"/>
              </a:rPr>
              <a:t>สสจ</a:t>
            </a:r>
            <a:r>
              <a:rPr lang="en-US" sz="3600" b="1" kern="1000" dirty="0">
                <a:latin typeface="Adobe Arabic" pitchFamily="18" charset="-78"/>
              </a:rPr>
              <a:t>.</a:t>
            </a:r>
            <a:r>
              <a:rPr lang="th-TH" sz="3600" b="1" kern="1000" dirty="0" smtClean="0">
                <a:latin typeface="Adobe Arabic" pitchFamily="18" charset="-78"/>
              </a:rPr>
              <a:t>ปทุมธานี</a:t>
            </a:r>
            <a:r>
              <a:rPr lang="en-US" sz="3600" b="1" kern="1000" dirty="0" smtClean="0">
                <a:latin typeface="Adobe Arabic" pitchFamily="18" charset="-78"/>
              </a:rPr>
              <a:t>,</a:t>
            </a:r>
            <a:r>
              <a:rPr lang="th-TH" sz="3600" b="1" kern="1000" dirty="0" smtClean="0">
                <a:latin typeface="Adobe Arabic" pitchFamily="18" charset="-78"/>
              </a:rPr>
              <a:t>ส่วนกลาง</a:t>
            </a:r>
            <a:r>
              <a:rPr lang="en-US" sz="3600" b="1" kern="1000" dirty="0" smtClean="0">
                <a:latin typeface="Adobe Arabic" pitchFamily="18" charset="-78"/>
              </a:rPr>
              <a:t>,</a:t>
            </a:r>
            <a:r>
              <a:rPr lang="th-TH" sz="3600" b="1" kern="1000" dirty="0" smtClean="0">
                <a:latin typeface="Adobe Arabic" pitchFamily="18" charset="-78"/>
              </a:rPr>
              <a:t>    ศูนย์อนามัยที่ </a:t>
            </a:r>
            <a:r>
              <a:rPr lang="en-US" sz="3600" b="1" kern="1000" dirty="0" smtClean="0">
                <a:latin typeface="Adobe Arabic" pitchFamily="18" charset="-78"/>
              </a:rPr>
              <a:t>1 ,3 ,4</a:t>
            </a:r>
            <a:r>
              <a:rPr lang="th-TH" sz="3600" b="1" kern="1000" dirty="0" smtClean="0">
                <a:latin typeface="Adobe Arabic" pitchFamily="18" charset="-78"/>
              </a:rPr>
              <a:t>)</a:t>
            </a:r>
            <a:endParaRPr lang="en-US" sz="3600" b="1" kern="1000" dirty="0" smtClean="0">
              <a:latin typeface="Adobe Arabic" pitchFamily="18" charset="-78"/>
            </a:endParaRPr>
          </a:p>
          <a:p>
            <a:endParaRPr lang="en-US" sz="3600" b="1" dirty="0">
              <a:latin typeface="Adobe Arabic" pitchFamily="18" charset="-78"/>
            </a:endParaRPr>
          </a:p>
          <a:p>
            <a:endParaRPr lang="th-TH" sz="3600" b="1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h-TH" b="1" dirty="0"/>
              <a:t>แนวทางการขับเคลื่อนบทบาท/การดำเนินงานคณะอนุกรรมการสาธารณสุขจังหวัด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42910" y="428604"/>
            <a:ext cx="8153400" cy="990600"/>
          </a:xfrm>
        </p:spPr>
        <p:txBody>
          <a:bodyPr>
            <a:normAutofit fontScale="90000"/>
          </a:bodyPr>
          <a:lstStyle/>
          <a:p>
            <a:pPr lvl="0"/>
            <a:r>
              <a:rPr lang="th-TH" b="1" dirty="0" smtClean="0"/>
              <a:t>การ</a:t>
            </a:r>
            <a:r>
              <a:rPr lang="th-TH" b="1" dirty="0"/>
              <a:t>ดำเนินงานของคณะอนุกรรมการจะก้าวไปอย่างไร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ต้อง</a:t>
            </a:r>
            <a:r>
              <a:rPr lang="th-TH" dirty="0"/>
              <a:t>เตรียมการแต่งตั้ง/คัดเลือกคณะอนุกรรมการสาธารณสุขจังหวัดให้ครบองค์ประกอบ </a:t>
            </a:r>
            <a:endParaRPr lang="en-US" dirty="0"/>
          </a:p>
          <a:p>
            <a:r>
              <a:rPr lang="th-TH" dirty="0" smtClean="0"/>
              <a:t>ต้อง</a:t>
            </a:r>
            <a:r>
              <a:rPr lang="th-TH" dirty="0"/>
              <a:t>เตรียมข้อมูล สาระสำคัญของพระราชบัญญัติการสาธารณสุข พ</a:t>
            </a:r>
            <a:r>
              <a:rPr lang="en-US" dirty="0"/>
              <a:t>.</a:t>
            </a:r>
            <a:r>
              <a:rPr lang="th-TH" dirty="0"/>
              <a:t>ศ ๒๕๓๕ ให้คณะอนุกรรมการฯทราบ และเข้าใจ (กลไกการใช้กฎหมาย</a:t>
            </a:r>
            <a:r>
              <a:rPr lang="en-US" dirty="0"/>
              <a:t>,</a:t>
            </a:r>
            <a:r>
              <a:rPr lang="th-TH" dirty="0"/>
              <a:t>หมวด ๓ </a:t>
            </a:r>
            <a:r>
              <a:rPr lang="en-US" dirty="0"/>
              <a:t>- </a:t>
            </a:r>
            <a:r>
              <a:rPr lang="th-TH" dirty="0"/>
              <a:t>๙)</a:t>
            </a:r>
            <a:endParaRPr lang="en-US" dirty="0"/>
          </a:p>
          <a:p>
            <a:r>
              <a:rPr lang="th-TH" dirty="0" smtClean="0"/>
              <a:t>ควร</a:t>
            </a:r>
            <a:r>
              <a:rPr lang="th-TH" dirty="0"/>
              <a:t>สำรวจสถานการณ์การออกข้อบัญญัติขององค์กรปกครองส่วนท้องถิ่นในพื้นที่เพื่อเป็นข้อมูลประกอบการดำเนินงาน</a:t>
            </a:r>
            <a:endParaRPr lang="en-US" dirty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th-TH" b="1" dirty="0" smtClean="0"/>
              <a:t>ต้องการ</a:t>
            </a:r>
            <a:r>
              <a:rPr lang="th-TH" b="1" dirty="0"/>
              <a:t>การสนับสนุนในประเด็นใด เรื่องใด อย่างไร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องค์</a:t>
            </a:r>
            <a:r>
              <a:rPr lang="th-TH" dirty="0"/>
              <a:t>ความรู้ สาระบัญญัติของพระราชบัญญัติการสาธารณสุข พ</a:t>
            </a:r>
            <a:r>
              <a:rPr lang="en-US" dirty="0"/>
              <a:t>.</a:t>
            </a:r>
            <a:r>
              <a:rPr lang="th-TH" dirty="0"/>
              <a:t>ศ</a:t>
            </a:r>
            <a:r>
              <a:rPr lang="en-US" dirty="0"/>
              <a:t>.</a:t>
            </a:r>
            <a:r>
              <a:rPr lang="th-TH" dirty="0"/>
              <a:t> ๒๕๓๕ รายมาตรา </a:t>
            </a:r>
            <a:endParaRPr lang="en-US" dirty="0"/>
          </a:p>
          <a:p>
            <a:r>
              <a:rPr lang="th-TH" dirty="0" smtClean="0"/>
              <a:t>สื่อ </a:t>
            </a:r>
            <a:r>
              <a:rPr lang="th-TH" dirty="0"/>
              <a:t>เอกสารวิชาการ เช่น คำวินิจฉัยอุทธรณ์ </a:t>
            </a:r>
            <a:r>
              <a:rPr lang="en-US" dirty="0"/>
              <a:t>,</a:t>
            </a:r>
            <a:r>
              <a:rPr lang="th-TH" dirty="0"/>
              <a:t> คำพิพากษาของศาลปกครองในประเด็นที่เกี่ยวข้อง  ในรูปแบบของหนังสือ คู่มือ </a:t>
            </a:r>
            <a:endParaRPr lang="en-US" dirty="0"/>
          </a:p>
          <a:p>
            <a:r>
              <a:rPr lang="th-TH" dirty="0" smtClean="0"/>
              <a:t>การ</a:t>
            </a:r>
            <a:r>
              <a:rPr lang="th-TH" dirty="0"/>
              <a:t>ประชุมคณะอนุกรรมการฯครั้งที่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๑</a:t>
            </a:r>
            <a:r>
              <a:rPr lang="en-US" dirty="0" smtClean="0"/>
              <a:t> </a:t>
            </a:r>
            <a:r>
              <a:rPr lang="th-TH" dirty="0"/>
              <a:t>ควรมีเจ้าหน้าที่จากส่วนกลาง (สำนัก/ศูนย์) เข้าร่วมเพื่อเป็นพี่เลี้ยง/ชี้แจง สร้างความเข้าใจให้กับคณะอนุกรรมการฯ</a:t>
            </a:r>
            <a:endParaRPr lang="en-US" dirty="0"/>
          </a:p>
          <a:p>
            <a:r>
              <a:rPr lang="th-TH" dirty="0" smtClean="0"/>
              <a:t>สร้าง</a:t>
            </a:r>
            <a:r>
              <a:rPr lang="th-TH" dirty="0"/>
              <a:t>เครือข่ายและช่องทางในการสื่อสารระหว่างเครือข่าย และการสืบค้นข้อมูล</a:t>
            </a:r>
            <a:endParaRPr lang="en-US" dirty="0"/>
          </a:p>
          <a:p>
            <a:r>
              <a:rPr lang="th-TH" dirty="0" smtClean="0"/>
              <a:t>ส่วนกลาง</a:t>
            </a:r>
            <a:r>
              <a:rPr lang="th-TH" dirty="0"/>
              <a:t>ควรมีเวที แลกเปลี่ยนเรียนรู้การดำเนินงานในพื้นที่</a:t>
            </a:r>
            <a:endParaRPr lang="en-US" dirty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22960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th-TH" b="1" dirty="0" smtClean="0"/>
              <a:t>จะ</a:t>
            </a:r>
            <a:r>
              <a:rPr lang="th-TH" b="1" dirty="0"/>
              <a:t>เชื่อมโยงการดำเนินงานกับคณะกรรมการสาธารณสุขช่องทางใด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571472" y="2332037"/>
            <a:ext cx="8229600" cy="4525963"/>
          </a:xfrm>
        </p:spPr>
        <p:txBody>
          <a:bodyPr/>
          <a:lstStyle/>
          <a:p>
            <a:r>
              <a:rPr lang="th-TH" dirty="0" smtClean="0"/>
              <a:t>ผ่าน</a:t>
            </a:r>
            <a:r>
              <a:rPr lang="th-TH" dirty="0"/>
              <a:t>ทางหนังสือราชการ เช่น มติการประชุมคณะอนุกรรมการฯ </a:t>
            </a:r>
            <a:r>
              <a:rPr lang="en-US" dirty="0"/>
              <a:t>,</a:t>
            </a:r>
            <a:r>
              <a:rPr lang="th-TH" dirty="0"/>
              <a:t>ข้อ</a:t>
            </a:r>
            <a:r>
              <a:rPr lang="th-TH" dirty="0" smtClean="0"/>
              <a:t>หารือ ฯลฯ </a:t>
            </a:r>
            <a:r>
              <a:rPr lang="th-TH" dirty="0"/>
              <a:t>โดยศูนย์บริหารกฎหมายเป็นส่วนเชื่อมโยง </a:t>
            </a:r>
            <a:endParaRPr lang="en-US" dirty="0"/>
          </a:p>
          <a:p>
            <a:r>
              <a:rPr lang="th-TH" dirty="0" smtClean="0"/>
              <a:t>ผ่าน</a:t>
            </a:r>
            <a:r>
              <a:rPr lang="th-TH" dirty="0"/>
              <a:t>ทางช่องทางการสื่อสารระหว่างเครือข่าย </a:t>
            </a:r>
            <a:endParaRPr lang="en-US" dirty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th-TH" sz="8800" dirty="0" smtClean="0"/>
              <a:t>จบการนำเสนอ</a:t>
            </a:r>
            <a:endParaRPr lang="th-TH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เทศบาล">
  <a:themeElements>
    <a:clrScheme name="เทศบาล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เทศบาล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เทศบาล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ทางเดิน">
  <a:themeElements>
    <a:clrScheme name="ทางเดิน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ทางเดิน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ทางเดิน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249</Words>
  <Application>Microsoft Office PowerPoint</Application>
  <PresentationFormat>นำเสนอทางหน้าจอ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3</vt:i4>
      </vt:variant>
      <vt:variant>
        <vt:lpstr>ชื่อเรื่องภาพนิ่ง</vt:lpstr>
      </vt:variant>
      <vt:variant>
        <vt:i4>5</vt:i4>
      </vt:variant>
    </vt:vector>
  </HeadingPairs>
  <TitlesOfParts>
    <vt:vector size="8" baseType="lpstr">
      <vt:lpstr>เทศบาล</vt:lpstr>
      <vt:lpstr>ตรงกลาง</vt:lpstr>
      <vt:lpstr>ทางเดิน</vt:lpstr>
      <vt:lpstr>แนวทางการขับเคลื่อนบทบาท/การดำเนินงานคณะอนุกรรมการสาธารณสุขจังหวัด </vt:lpstr>
      <vt:lpstr>การดำเนินงานของคณะอนุกรรมการจะก้าวไปอย่างไร </vt:lpstr>
      <vt:lpstr>ต้องการการสนับสนุนในประเด็นใด เรื่องใด อย่างไร </vt:lpstr>
      <vt:lpstr>จะเชื่อมโยงการดำเนินงานกับคณะกรรมการสาธารณสุขช่องทางใด </vt:lpstr>
      <vt:lpstr>ภาพนิ่ง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แนวทางการขับเคลื่อนบทบาท/การดำเนินงานคณะอนุกรรมการสาธารณสุขจังหวัด </dc:title>
  <dc:creator>user</dc:creator>
  <cp:lastModifiedBy>user</cp:lastModifiedBy>
  <cp:revision>4</cp:revision>
  <dcterms:created xsi:type="dcterms:W3CDTF">2013-08-03T06:39:59Z</dcterms:created>
  <dcterms:modified xsi:type="dcterms:W3CDTF">2013-08-03T07:26:15Z</dcterms:modified>
</cp:coreProperties>
</file>